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Lst>
  <p:sldSz cy="6858000" cx="9144000"/>
  <p:notesSz cx="6797675" cy="9926625"/>
  <p:embeddedFontLst>
    <p:embeddedFont>
      <p:font typeface="Roboto"/>
      <p:regular r:id="rId60"/>
      <p:bold r:id="rId61"/>
      <p:italic r:id="rId62"/>
      <p:boldItalic r:id="rId63"/>
    </p:embeddedFont>
    <p:embeddedFont>
      <p:font typeface="Poppins"/>
      <p:regular r:id="rId64"/>
      <p:bold r:id="rId65"/>
      <p:italic r:id="rId66"/>
      <p:boldItalic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68" roundtripDataSignature="AMtx7mjzcP2SBpVvN9PChM9LdWlUd46uw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Roboto-italic.fntdata"/><Relationship Id="rId61" Type="http://schemas.openxmlformats.org/officeDocument/2006/relationships/font" Target="fonts/Roboto-bold.fntdata"/><Relationship Id="rId20" Type="http://schemas.openxmlformats.org/officeDocument/2006/relationships/slide" Target="slides/slide15.xml"/><Relationship Id="rId64" Type="http://schemas.openxmlformats.org/officeDocument/2006/relationships/font" Target="fonts/Poppins-regular.fntdata"/><Relationship Id="rId63" Type="http://schemas.openxmlformats.org/officeDocument/2006/relationships/font" Target="fonts/Roboto-boldItalic.fntdata"/><Relationship Id="rId22" Type="http://schemas.openxmlformats.org/officeDocument/2006/relationships/slide" Target="slides/slide17.xml"/><Relationship Id="rId66" Type="http://schemas.openxmlformats.org/officeDocument/2006/relationships/font" Target="fonts/Poppins-italic.fntdata"/><Relationship Id="rId21" Type="http://schemas.openxmlformats.org/officeDocument/2006/relationships/slide" Target="slides/slide16.xml"/><Relationship Id="rId65" Type="http://schemas.openxmlformats.org/officeDocument/2006/relationships/font" Target="fonts/Poppins-bold.fntdata"/><Relationship Id="rId24" Type="http://schemas.openxmlformats.org/officeDocument/2006/relationships/slide" Target="slides/slide19.xml"/><Relationship Id="rId68" Type="http://customschemas.google.com/relationships/presentationmetadata" Target="metadata"/><Relationship Id="rId23" Type="http://schemas.openxmlformats.org/officeDocument/2006/relationships/slide" Target="slides/slide18.xml"/><Relationship Id="rId67" Type="http://schemas.openxmlformats.org/officeDocument/2006/relationships/font" Target="fonts/Poppins-boldItalic.fntdata"/><Relationship Id="rId60" Type="http://schemas.openxmlformats.org/officeDocument/2006/relationships/font" Target="fonts/Roboto-regular.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45659" cy="498056"/>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50443" y="0"/>
            <a:ext cx="2945659" cy="498056"/>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79768" y="4777194"/>
            <a:ext cx="5438140" cy="3908614"/>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9428584"/>
            <a:ext cx="2945659" cy="498055"/>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50443" y="9428584"/>
            <a:ext cx="2945659" cy="498055"/>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0: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 name="Google Shape;227;p10: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1: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 name="Google Shape;253;p11: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2: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 name="Google Shape;267;p12: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3: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 name="Google Shape;286;p13: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4: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 name="Google Shape;309;p14: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15: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 name="Google Shape;328;p15: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16: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2" name="Google Shape;342;p16: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17: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 name="Google Shape;355;p17: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18: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 name="Google Shape;370;p18: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19: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 name="Google Shape;384;p19: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2: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 name="Google Shape;100;p2: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20: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9" name="Google Shape;399;p20: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21: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4" name="Google Shape;414;p21: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22: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7" name="Google Shape;437;p22: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23: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6" name="Google Shape;456;p23: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24: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 name="Google Shape;473;p24: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25: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0" name="Google Shape;490;p25: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26: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8" name="Google Shape;508;p26: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27: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8" name="Google Shape;528;p27: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28: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2" name="Google Shape;542;p28: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29: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3" name="Google Shape;563;p29: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3: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 name="Google Shape;114;p3: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30: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5" name="Google Shape;585;p30: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31: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9" name="Google Shape;599;p31: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p32: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7" name="Google Shape;617;p32: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33: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7" name="Google Shape;637;p33: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p34: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5" name="Google Shape;655;p34: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p35: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1" name="Google Shape;671;p35: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p36: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7" name="Google Shape;687;p36: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p37: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5" name="Google Shape;705;p37: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p38: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1" name="Google Shape;721;p38: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39: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1" name="Google Shape;741;p39: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4: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p4: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p40: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1" name="Google Shape;761;p40: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p41: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7" name="Google Shape;777;p41: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p42: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1" name="Google Shape;791;p42: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p43: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6" name="Google Shape;806;p43: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p44: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1" name="Google Shape;821;p44: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p45: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7" name="Google Shape;837;p45: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p46: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2" name="Google Shape;852;p46: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p47: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7" name="Google Shape;867;p47: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p48: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5" name="Google Shape;885;p48: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p49: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0" name="Google Shape;900;p49: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5: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 name="Google Shape;142;p5: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p50: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4" name="Google Shape;914;p50: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p51: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8" name="Google Shape;928;p51: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p52: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2" name="Google Shape;942;p52: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p53: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7" name="Google Shape;957;p53: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p54: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2" name="Google Shape;972;p54: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6: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 name="Google Shape;156;p6: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7: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p7: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8: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 name="Google Shape;188;p8: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9:notes"/>
          <p:cNvSpPr txBox="1"/>
          <p:nvPr>
            <p:ph idx="1" type="body"/>
          </p:nvPr>
        </p:nvSpPr>
        <p:spPr>
          <a:xfrm>
            <a:off x="679768" y="4777194"/>
            <a:ext cx="5438140" cy="390861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 name="Google Shape;213;p9:notes"/>
          <p:cNvSpPr/>
          <p:nvPr>
            <p:ph idx="2" type="sldImg"/>
          </p:nvPr>
        </p:nvSpPr>
        <p:spPr>
          <a:xfrm>
            <a:off x="1166813" y="1241425"/>
            <a:ext cx="4464050"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15" name="Shape 15"/>
        <p:cNvGrpSpPr/>
        <p:nvPr/>
      </p:nvGrpSpPr>
      <p:grpSpPr>
        <a:xfrm>
          <a:off x="0" y="0"/>
          <a:ext cx="0" cy="0"/>
          <a:chOff x="0" y="0"/>
          <a:chExt cx="0" cy="0"/>
        </a:xfrm>
      </p:grpSpPr>
      <p:sp>
        <p:nvSpPr>
          <p:cNvPr id="16" name="Google Shape;16;p56"/>
          <p:cNvSpPr txBox="1"/>
          <p:nvPr>
            <p:ph type="ctrTitle"/>
          </p:nvPr>
        </p:nvSpPr>
        <p:spPr>
          <a:xfrm>
            <a:off x="685800" y="2130427"/>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56"/>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480"/>
              </a:spcBef>
              <a:spcAft>
                <a:spcPts val="0"/>
              </a:spcAft>
              <a:buClr>
                <a:srgbClr val="888888"/>
              </a:buClr>
              <a:buSzPts val="2400"/>
              <a:buNone/>
              <a:defRPr>
                <a:solidFill>
                  <a:srgbClr val="888888"/>
                </a:solidFill>
              </a:defRPr>
            </a:lvl1pPr>
            <a:lvl2pPr lvl="1" algn="ctr">
              <a:spcBef>
                <a:spcPts val="420"/>
              </a:spcBef>
              <a:spcAft>
                <a:spcPts val="0"/>
              </a:spcAft>
              <a:buClr>
                <a:srgbClr val="888888"/>
              </a:buClr>
              <a:buSzPts val="2100"/>
              <a:buNone/>
              <a:defRPr>
                <a:solidFill>
                  <a:srgbClr val="888888"/>
                </a:solidFill>
              </a:defRPr>
            </a:lvl2pPr>
            <a:lvl3pPr lvl="2" algn="ctr">
              <a:spcBef>
                <a:spcPts val="360"/>
              </a:spcBef>
              <a:spcAft>
                <a:spcPts val="0"/>
              </a:spcAft>
              <a:buClr>
                <a:srgbClr val="888888"/>
              </a:buClr>
              <a:buSzPts val="1800"/>
              <a:buNone/>
              <a:defRPr>
                <a:solidFill>
                  <a:srgbClr val="888888"/>
                </a:solidFill>
              </a:defRPr>
            </a:lvl3pPr>
            <a:lvl4pPr lvl="3" algn="ctr">
              <a:spcBef>
                <a:spcPts val="300"/>
              </a:spcBef>
              <a:spcAft>
                <a:spcPts val="0"/>
              </a:spcAft>
              <a:buClr>
                <a:srgbClr val="888888"/>
              </a:buClr>
              <a:buSzPts val="1500"/>
              <a:buNone/>
              <a:defRPr>
                <a:solidFill>
                  <a:srgbClr val="888888"/>
                </a:solidFill>
              </a:defRPr>
            </a:lvl4pPr>
            <a:lvl5pPr lvl="4" algn="ctr">
              <a:spcBef>
                <a:spcPts val="300"/>
              </a:spcBef>
              <a:spcAft>
                <a:spcPts val="0"/>
              </a:spcAft>
              <a:buClr>
                <a:srgbClr val="888888"/>
              </a:buClr>
              <a:buSzPts val="1500"/>
              <a:buNone/>
              <a:defRPr>
                <a:solidFill>
                  <a:srgbClr val="888888"/>
                </a:solidFill>
              </a:defRPr>
            </a:lvl5pPr>
            <a:lvl6pPr lvl="5" algn="ctr">
              <a:spcBef>
                <a:spcPts val="300"/>
              </a:spcBef>
              <a:spcAft>
                <a:spcPts val="0"/>
              </a:spcAft>
              <a:buClr>
                <a:srgbClr val="888888"/>
              </a:buClr>
              <a:buSzPts val="1500"/>
              <a:buNone/>
              <a:defRPr>
                <a:solidFill>
                  <a:srgbClr val="888888"/>
                </a:solidFill>
              </a:defRPr>
            </a:lvl6pPr>
            <a:lvl7pPr lvl="6" algn="ctr">
              <a:spcBef>
                <a:spcPts val="300"/>
              </a:spcBef>
              <a:spcAft>
                <a:spcPts val="0"/>
              </a:spcAft>
              <a:buClr>
                <a:srgbClr val="888888"/>
              </a:buClr>
              <a:buSzPts val="1500"/>
              <a:buNone/>
              <a:defRPr>
                <a:solidFill>
                  <a:srgbClr val="888888"/>
                </a:solidFill>
              </a:defRPr>
            </a:lvl7pPr>
            <a:lvl8pPr lvl="7" algn="ctr">
              <a:spcBef>
                <a:spcPts val="300"/>
              </a:spcBef>
              <a:spcAft>
                <a:spcPts val="0"/>
              </a:spcAft>
              <a:buClr>
                <a:srgbClr val="888888"/>
              </a:buClr>
              <a:buSzPts val="1500"/>
              <a:buNone/>
              <a:defRPr>
                <a:solidFill>
                  <a:srgbClr val="888888"/>
                </a:solidFill>
              </a:defRPr>
            </a:lvl8pPr>
            <a:lvl9pPr lvl="8" algn="ctr">
              <a:spcBef>
                <a:spcPts val="300"/>
              </a:spcBef>
              <a:spcAft>
                <a:spcPts val="0"/>
              </a:spcAft>
              <a:buClr>
                <a:srgbClr val="888888"/>
              </a:buClr>
              <a:buSzPts val="1500"/>
              <a:buNone/>
              <a:defRPr>
                <a:solidFill>
                  <a:srgbClr val="888888"/>
                </a:solidFill>
              </a:defRPr>
            </a:lvl9pPr>
          </a:lstStyle>
          <a:p/>
        </p:txBody>
      </p:sp>
      <p:sp>
        <p:nvSpPr>
          <p:cNvPr id="18" name="Google Shape;18;p56"/>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56"/>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56"/>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72" name="Shape 72"/>
        <p:cNvGrpSpPr/>
        <p:nvPr/>
      </p:nvGrpSpPr>
      <p:grpSpPr>
        <a:xfrm>
          <a:off x="0" y="0"/>
          <a:ext cx="0" cy="0"/>
          <a:chOff x="0" y="0"/>
          <a:chExt cx="0" cy="0"/>
        </a:xfrm>
      </p:grpSpPr>
      <p:sp>
        <p:nvSpPr>
          <p:cNvPr id="73" name="Google Shape;73;p6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65"/>
          <p:cNvSpPr txBox="1"/>
          <p:nvPr>
            <p:ph idx="1" type="body"/>
          </p:nvPr>
        </p:nvSpPr>
        <p:spPr>
          <a:xfrm rot="5400000">
            <a:off x="2309019" y="-251617"/>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65"/>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65"/>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65"/>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78" name="Shape 78"/>
        <p:cNvGrpSpPr/>
        <p:nvPr/>
      </p:nvGrpSpPr>
      <p:grpSpPr>
        <a:xfrm>
          <a:off x="0" y="0"/>
          <a:ext cx="0" cy="0"/>
          <a:chOff x="0" y="0"/>
          <a:chExt cx="0" cy="0"/>
        </a:xfrm>
      </p:grpSpPr>
      <p:sp>
        <p:nvSpPr>
          <p:cNvPr id="79" name="Google Shape;79;p66"/>
          <p:cNvSpPr txBox="1"/>
          <p:nvPr>
            <p:ph type="title"/>
          </p:nvPr>
        </p:nvSpPr>
        <p:spPr>
          <a:xfrm rot="5400000">
            <a:off x="4732338" y="2171703"/>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66"/>
          <p:cNvSpPr txBox="1"/>
          <p:nvPr>
            <p:ph idx="1" type="body"/>
          </p:nvPr>
        </p:nvSpPr>
        <p:spPr>
          <a:xfrm rot="5400000">
            <a:off x="541338" y="190502"/>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66"/>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66"/>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66"/>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21" name="Shape 21"/>
        <p:cNvGrpSpPr/>
        <p:nvPr/>
      </p:nvGrpSpPr>
      <p:grpSpPr>
        <a:xfrm>
          <a:off x="0" y="0"/>
          <a:ext cx="0" cy="0"/>
          <a:chOff x="0" y="0"/>
          <a:chExt cx="0" cy="0"/>
        </a:xfrm>
      </p:grpSpPr>
      <p:sp>
        <p:nvSpPr>
          <p:cNvPr id="22" name="Google Shape;22;p57"/>
          <p:cNvSpPr txBox="1"/>
          <p:nvPr>
            <p:ph type="title"/>
          </p:nvPr>
        </p:nvSpPr>
        <p:spPr>
          <a:xfrm>
            <a:off x="457200" y="274638"/>
            <a:ext cx="8229600" cy="562074"/>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008FD1"/>
              </a:buClr>
              <a:buSzPts val="3300"/>
              <a:buFont typeface="Poppins"/>
              <a:buNone/>
              <a:defRPr>
                <a:solidFill>
                  <a:srgbClr val="008FD1"/>
                </a:solidFill>
                <a:latin typeface="Poppins"/>
                <a:ea typeface="Poppins"/>
                <a:cs typeface="Poppins"/>
                <a:sym typeface="Poppi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57"/>
          <p:cNvSpPr txBox="1"/>
          <p:nvPr>
            <p:ph idx="1" type="body"/>
          </p:nvPr>
        </p:nvSpPr>
        <p:spPr>
          <a:xfrm>
            <a:off x="457200" y="1600202"/>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57"/>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57"/>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57"/>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27" name="Shape 27"/>
        <p:cNvGrpSpPr/>
        <p:nvPr/>
      </p:nvGrpSpPr>
      <p:grpSpPr>
        <a:xfrm>
          <a:off x="0" y="0"/>
          <a:ext cx="0" cy="0"/>
          <a:chOff x="0" y="0"/>
          <a:chExt cx="0" cy="0"/>
        </a:xfrm>
      </p:grpSpPr>
      <p:sp>
        <p:nvSpPr>
          <p:cNvPr id="28" name="Google Shape;28;p58"/>
          <p:cNvSpPr txBox="1"/>
          <p:nvPr>
            <p:ph type="title"/>
          </p:nvPr>
        </p:nvSpPr>
        <p:spPr>
          <a:xfrm>
            <a:off x="722313" y="4406902"/>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3000"/>
              <a:buFont typeface="Calibri"/>
              <a:buNone/>
              <a:defRPr b="1" sz="3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300"/>
              </a:spcBef>
              <a:spcAft>
                <a:spcPts val="0"/>
              </a:spcAft>
              <a:buClr>
                <a:srgbClr val="888888"/>
              </a:buClr>
              <a:buSzPts val="1500"/>
              <a:buNone/>
              <a:defRPr sz="1500">
                <a:solidFill>
                  <a:srgbClr val="888888"/>
                </a:solidFill>
              </a:defRPr>
            </a:lvl1pPr>
            <a:lvl2pPr indent="-228600" lvl="1" marL="914400" algn="l">
              <a:spcBef>
                <a:spcPts val="270"/>
              </a:spcBef>
              <a:spcAft>
                <a:spcPts val="0"/>
              </a:spcAft>
              <a:buClr>
                <a:srgbClr val="888888"/>
              </a:buClr>
              <a:buSzPts val="1350"/>
              <a:buNone/>
              <a:defRPr sz="1350">
                <a:solidFill>
                  <a:srgbClr val="888888"/>
                </a:solidFill>
              </a:defRPr>
            </a:lvl2pPr>
            <a:lvl3pPr indent="-228600" lvl="2" marL="1371600" algn="l">
              <a:spcBef>
                <a:spcPts val="240"/>
              </a:spcBef>
              <a:spcAft>
                <a:spcPts val="0"/>
              </a:spcAft>
              <a:buClr>
                <a:srgbClr val="888888"/>
              </a:buClr>
              <a:buSzPts val="1200"/>
              <a:buNone/>
              <a:defRPr sz="1200">
                <a:solidFill>
                  <a:srgbClr val="888888"/>
                </a:solidFill>
              </a:defRPr>
            </a:lvl3pPr>
            <a:lvl4pPr indent="-228600" lvl="3" marL="1828800" algn="l">
              <a:spcBef>
                <a:spcPts val="210"/>
              </a:spcBef>
              <a:spcAft>
                <a:spcPts val="0"/>
              </a:spcAft>
              <a:buClr>
                <a:srgbClr val="888888"/>
              </a:buClr>
              <a:buSzPts val="1050"/>
              <a:buNone/>
              <a:defRPr sz="1050">
                <a:solidFill>
                  <a:srgbClr val="888888"/>
                </a:solidFill>
              </a:defRPr>
            </a:lvl4pPr>
            <a:lvl5pPr indent="-228600" lvl="4" marL="2286000" algn="l">
              <a:spcBef>
                <a:spcPts val="210"/>
              </a:spcBef>
              <a:spcAft>
                <a:spcPts val="0"/>
              </a:spcAft>
              <a:buClr>
                <a:srgbClr val="888888"/>
              </a:buClr>
              <a:buSzPts val="1050"/>
              <a:buNone/>
              <a:defRPr sz="1050">
                <a:solidFill>
                  <a:srgbClr val="888888"/>
                </a:solidFill>
              </a:defRPr>
            </a:lvl5pPr>
            <a:lvl6pPr indent="-228600" lvl="5" marL="2743200" algn="l">
              <a:spcBef>
                <a:spcPts val="210"/>
              </a:spcBef>
              <a:spcAft>
                <a:spcPts val="0"/>
              </a:spcAft>
              <a:buClr>
                <a:srgbClr val="888888"/>
              </a:buClr>
              <a:buSzPts val="1050"/>
              <a:buNone/>
              <a:defRPr sz="1050">
                <a:solidFill>
                  <a:srgbClr val="888888"/>
                </a:solidFill>
              </a:defRPr>
            </a:lvl6pPr>
            <a:lvl7pPr indent="-228600" lvl="6" marL="3200400" algn="l">
              <a:spcBef>
                <a:spcPts val="210"/>
              </a:spcBef>
              <a:spcAft>
                <a:spcPts val="0"/>
              </a:spcAft>
              <a:buClr>
                <a:srgbClr val="888888"/>
              </a:buClr>
              <a:buSzPts val="1050"/>
              <a:buNone/>
              <a:defRPr sz="1050">
                <a:solidFill>
                  <a:srgbClr val="888888"/>
                </a:solidFill>
              </a:defRPr>
            </a:lvl7pPr>
            <a:lvl8pPr indent="-228600" lvl="7" marL="3657600" algn="l">
              <a:spcBef>
                <a:spcPts val="210"/>
              </a:spcBef>
              <a:spcAft>
                <a:spcPts val="0"/>
              </a:spcAft>
              <a:buClr>
                <a:srgbClr val="888888"/>
              </a:buClr>
              <a:buSzPts val="1050"/>
              <a:buNone/>
              <a:defRPr sz="1050">
                <a:solidFill>
                  <a:srgbClr val="888888"/>
                </a:solidFill>
              </a:defRPr>
            </a:lvl8pPr>
            <a:lvl9pPr indent="-228600" lvl="8" marL="4114800" algn="l">
              <a:spcBef>
                <a:spcPts val="210"/>
              </a:spcBef>
              <a:spcAft>
                <a:spcPts val="0"/>
              </a:spcAft>
              <a:buClr>
                <a:srgbClr val="888888"/>
              </a:buClr>
              <a:buSzPts val="1050"/>
              <a:buNone/>
              <a:defRPr sz="1050">
                <a:solidFill>
                  <a:srgbClr val="888888"/>
                </a:solidFill>
              </a:defRPr>
            </a:lvl9pPr>
          </a:lstStyle>
          <a:p/>
        </p:txBody>
      </p:sp>
      <p:sp>
        <p:nvSpPr>
          <p:cNvPr id="30" name="Google Shape;30;p58"/>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8"/>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8"/>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33" name="Shape 33"/>
        <p:cNvGrpSpPr/>
        <p:nvPr/>
      </p:nvGrpSpPr>
      <p:grpSpPr>
        <a:xfrm>
          <a:off x="0" y="0"/>
          <a:ext cx="0" cy="0"/>
          <a:chOff x="0" y="0"/>
          <a:chExt cx="0" cy="0"/>
        </a:xfrm>
      </p:grpSpPr>
      <p:sp>
        <p:nvSpPr>
          <p:cNvPr id="34" name="Google Shape;34;p5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59"/>
          <p:cNvSpPr txBox="1"/>
          <p:nvPr>
            <p:ph idx="1" type="body"/>
          </p:nvPr>
        </p:nvSpPr>
        <p:spPr>
          <a:xfrm>
            <a:off x="457200" y="1600202"/>
            <a:ext cx="4038600" cy="4525963"/>
          </a:xfrm>
          <a:prstGeom prst="rect">
            <a:avLst/>
          </a:prstGeom>
          <a:noFill/>
          <a:ln>
            <a:noFill/>
          </a:ln>
        </p:spPr>
        <p:txBody>
          <a:bodyPr anchorCtr="0" anchor="t" bIns="45700" lIns="91425" spcFirstLastPara="1" rIns="91425" wrap="square" tIns="45700">
            <a:normAutofit/>
          </a:bodyPr>
          <a:lstStyle>
            <a:lvl1pPr indent="-361950" lvl="0" marL="457200" algn="l">
              <a:spcBef>
                <a:spcPts val="420"/>
              </a:spcBef>
              <a:spcAft>
                <a:spcPts val="0"/>
              </a:spcAft>
              <a:buClr>
                <a:schemeClr val="dk1"/>
              </a:buClr>
              <a:buSzPts val="2100"/>
              <a:buChar char="•"/>
              <a:defRPr sz="2100"/>
            </a:lvl1pPr>
            <a:lvl2pPr indent="-342900" lvl="1" marL="914400" algn="l">
              <a:spcBef>
                <a:spcPts val="360"/>
              </a:spcBef>
              <a:spcAft>
                <a:spcPts val="0"/>
              </a:spcAft>
              <a:buClr>
                <a:schemeClr val="dk1"/>
              </a:buClr>
              <a:buSzPts val="1800"/>
              <a:buChar char="–"/>
              <a:defRPr sz="1800"/>
            </a:lvl2pPr>
            <a:lvl3pPr indent="-323850" lvl="2" marL="1371600" algn="l">
              <a:spcBef>
                <a:spcPts val="300"/>
              </a:spcBef>
              <a:spcAft>
                <a:spcPts val="0"/>
              </a:spcAft>
              <a:buClr>
                <a:schemeClr val="dk1"/>
              </a:buClr>
              <a:buSzPts val="1500"/>
              <a:buChar char="•"/>
              <a:defRPr sz="1500"/>
            </a:lvl3pPr>
            <a:lvl4pPr indent="-314325" lvl="3" marL="1828800" algn="l">
              <a:spcBef>
                <a:spcPts val="270"/>
              </a:spcBef>
              <a:spcAft>
                <a:spcPts val="0"/>
              </a:spcAft>
              <a:buClr>
                <a:schemeClr val="dk1"/>
              </a:buClr>
              <a:buSzPts val="1350"/>
              <a:buChar char="–"/>
              <a:defRPr sz="1350"/>
            </a:lvl4pPr>
            <a:lvl5pPr indent="-314325" lvl="4" marL="2286000" algn="l">
              <a:spcBef>
                <a:spcPts val="270"/>
              </a:spcBef>
              <a:spcAft>
                <a:spcPts val="0"/>
              </a:spcAft>
              <a:buClr>
                <a:schemeClr val="dk1"/>
              </a:buClr>
              <a:buSzPts val="1350"/>
              <a:buChar char="»"/>
              <a:defRPr sz="1350"/>
            </a:lvl5pPr>
            <a:lvl6pPr indent="-314325" lvl="5" marL="2743200" algn="l">
              <a:spcBef>
                <a:spcPts val="270"/>
              </a:spcBef>
              <a:spcAft>
                <a:spcPts val="0"/>
              </a:spcAft>
              <a:buClr>
                <a:schemeClr val="dk1"/>
              </a:buClr>
              <a:buSzPts val="1350"/>
              <a:buChar char="•"/>
              <a:defRPr sz="1350"/>
            </a:lvl6pPr>
            <a:lvl7pPr indent="-314325" lvl="6" marL="3200400" algn="l">
              <a:spcBef>
                <a:spcPts val="270"/>
              </a:spcBef>
              <a:spcAft>
                <a:spcPts val="0"/>
              </a:spcAft>
              <a:buClr>
                <a:schemeClr val="dk1"/>
              </a:buClr>
              <a:buSzPts val="1350"/>
              <a:buChar char="•"/>
              <a:defRPr sz="1350"/>
            </a:lvl7pPr>
            <a:lvl8pPr indent="-314325" lvl="7" marL="3657600" algn="l">
              <a:spcBef>
                <a:spcPts val="270"/>
              </a:spcBef>
              <a:spcAft>
                <a:spcPts val="0"/>
              </a:spcAft>
              <a:buClr>
                <a:schemeClr val="dk1"/>
              </a:buClr>
              <a:buSzPts val="1350"/>
              <a:buChar char="•"/>
              <a:defRPr sz="1350"/>
            </a:lvl8pPr>
            <a:lvl9pPr indent="-314325" lvl="8" marL="4114800" algn="l">
              <a:spcBef>
                <a:spcPts val="270"/>
              </a:spcBef>
              <a:spcAft>
                <a:spcPts val="0"/>
              </a:spcAft>
              <a:buClr>
                <a:schemeClr val="dk1"/>
              </a:buClr>
              <a:buSzPts val="1350"/>
              <a:buChar char="•"/>
              <a:defRPr sz="1350"/>
            </a:lvl9pPr>
          </a:lstStyle>
          <a:p/>
        </p:txBody>
      </p:sp>
      <p:sp>
        <p:nvSpPr>
          <p:cNvPr id="36" name="Google Shape;36;p59"/>
          <p:cNvSpPr txBox="1"/>
          <p:nvPr>
            <p:ph idx="2" type="body"/>
          </p:nvPr>
        </p:nvSpPr>
        <p:spPr>
          <a:xfrm>
            <a:off x="4648200" y="1600202"/>
            <a:ext cx="4038600" cy="4525963"/>
          </a:xfrm>
          <a:prstGeom prst="rect">
            <a:avLst/>
          </a:prstGeom>
          <a:noFill/>
          <a:ln>
            <a:noFill/>
          </a:ln>
        </p:spPr>
        <p:txBody>
          <a:bodyPr anchorCtr="0" anchor="t" bIns="45700" lIns="91425" spcFirstLastPara="1" rIns="91425" wrap="square" tIns="45700">
            <a:normAutofit/>
          </a:bodyPr>
          <a:lstStyle>
            <a:lvl1pPr indent="-361950" lvl="0" marL="457200" algn="l">
              <a:spcBef>
                <a:spcPts val="420"/>
              </a:spcBef>
              <a:spcAft>
                <a:spcPts val="0"/>
              </a:spcAft>
              <a:buClr>
                <a:schemeClr val="dk1"/>
              </a:buClr>
              <a:buSzPts val="2100"/>
              <a:buChar char="•"/>
              <a:defRPr sz="2100"/>
            </a:lvl1pPr>
            <a:lvl2pPr indent="-342900" lvl="1" marL="914400" algn="l">
              <a:spcBef>
                <a:spcPts val="360"/>
              </a:spcBef>
              <a:spcAft>
                <a:spcPts val="0"/>
              </a:spcAft>
              <a:buClr>
                <a:schemeClr val="dk1"/>
              </a:buClr>
              <a:buSzPts val="1800"/>
              <a:buChar char="–"/>
              <a:defRPr sz="1800"/>
            </a:lvl2pPr>
            <a:lvl3pPr indent="-323850" lvl="2" marL="1371600" algn="l">
              <a:spcBef>
                <a:spcPts val="300"/>
              </a:spcBef>
              <a:spcAft>
                <a:spcPts val="0"/>
              </a:spcAft>
              <a:buClr>
                <a:schemeClr val="dk1"/>
              </a:buClr>
              <a:buSzPts val="1500"/>
              <a:buChar char="•"/>
              <a:defRPr sz="1500"/>
            </a:lvl3pPr>
            <a:lvl4pPr indent="-314325" lvl="3" marL="1828800" algn="l">
              <a:spcBef>
                <a:spcPts val="270"/>
              </a:spcBef>
              <a:spcAft>
                <a:spcPts val="0"/>
              </a:spcAft>
              <a:buClr>
                <a:schemeClr val="dk1"/>
              </a:buClr>
              <a:buSzPts val="1350"/>
              <a:buChar char="–"/>
              <a:defRPr sz="1350"/>
            </a:lvl4pPr>
            <a:lvl5pPr indent="-314325" lvl="4" marL="2286000" algn="l">
              <a:spcBef>
                <a:spcPts val="270"/>
              </a:spcBef>
              <a:spcAft>
                <a:spcPts val="0"/>
              </a:spcAft>
              <a:buClr>
                <a:schemeClr val="dk1"/>
              </a:buClr>
              <a:buSzPts val="1350"/>
              <a:buChar char="»"/>
              <a:defRPr sz="1350"/>
            </a:lvl5pPr>
            <a:lvl6pPr indent="-314325" lvl="5" marL="2743200" algn="l">
              <a:spcBef>
                <a:spcPts val="270"/>
              </a:spcBef>
              <a:spcAft>
                <a:spcPts val="0"/>
              </a:spcAft>
              <a:buClr>
                <a:schemeClr val="dk1"/>
              </a:buClr>
              <a:buSzPts val="1350"/>
              <a:buChar char="•"/>
              <a:defRPr sz="1350"/>
            </a:lvl6pPr>
            <a:lvl7pPr indent="-314325" lvl="6" marL="3200400" algn="l">
              <a:spcBef>
                <a:spcPts val="270"/>
              </a:spcBef>
              <a:spcAft>
                <a:spcPts val="0"/>
              </a:spcAft>
              <a:buClr>
                <a:schemeClr val="dk1"/>
              </a:buClr>
              <a:buSzPts val="1350"/>
              <a:buChar char="•"/>
              <a:defRPr sz="1350"/>
            </a:lvl7pPr>
            <a:lvl8pPr indent="-314325" lvl="7" marL="3657600" algn="l">
              <a:spcBef>
                <a:spcPts val="270"/>
              </a:spcBef>
              <a:spcAft>
                <a:spcPts val="0"/>
              </a:spcAft>
              <a:buClr>
                <a:schemeClr val="dk1"/>
              </a:buClr>
              <a:buSzPts val="1350"/>
              <a:buChar char="•"/>
              <a:defRPr sz="1350"/>
            </a:lvl8pPr>
            <a:lvl9pPr indent="-314325" lvl="8" marL="4114800" algn="l">
              <a:spcBef>
                <a:spcPts val="270"/>
              </a:spcBef>
              <a:spcAft>
                <a:spcPts val="0"/>
              </a:spcAft>
              <a:buClr>
                <a:schemeClr val="dk1"/>
              </a:buClr>
              <a:buSzPts val="1350"/>
              <a:buChar char="•"/>
              <a:defRPr sz="1350"/>
            </a:lvl9pPr>
          </a:lstStyle>
          <a:p/>
        </p:txBody>
      </p:sp>
      <p:sp>
        <p:nvSpPr>
          <p:cNvPr id="37" name="Google Shape;37;p59"/>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9"/>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9"/>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40" name="Shape 40"/>
        <p:cNvGrpSpPr/>
        <p:nvPr/>
      </p:nvGrpSpPr>
      <p:grpSpPr>
        <a:xfrm>
          <a:off x="0" y="0"/>
          <a:ext cx="0" cy="0"/>
          <a:chOff x="0" y="0"/>
          <a:chExt cx="0" cy="0"/>
        </a:xfrm>
      </p:grpSpPr>
      <p:sp>
        <p:nvSpPr>
          <p:cNvPr id="41" name="Google Shape;41;p6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33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360"/>
              </a:spcBef>
              <a:spcAft>
                <a:spcPts val="0"/>
              </a:spcAft>
              <a:buClr>
                <a:schemeClr val="dk1"/>
              </a:buClr>
              <a:buSzPts val="1800"/>
              <a:buNone/>
              <a:defRPr b="1" sz="1800"/>
            </a:lvl1pPr>
            <a:lvl2pPr indent="-228600" lvl="1" marL="914400" algn="l">
              <a:spcBef>
                <a:spcPts val="300"/>
              </a:spcBef>
              <a:spcAft>
                <a:spcPts val="0"/>
              </a:spcAft>
              <a:buClr>
                <a:schemeClr val="dk1"/>
              </a:buClr>
              <a:buSzPts val="1500"/>
              <a:buNone/>
              <a:defRPr b="1" sz="1500"/>
            </a:lvl2pPr>
            <a:lvl3pPr indent="-228600" lvl="2" marL="1371600" algn="l">
              <a:spcBef>
                <a:spcPts val="270"/>
              </a:spcBef>
              <a:spcAft>
                <a:spcPts val="0"/>
              </a:spcAft>
              <a:buClr>
                <a:schemeClr val="dk1"/>
              </a:buClr>
              <a:buSzPts val="1350"/>
              <a:buNone/>
              <a:defRPr b="1" sz="1350"/>
            </a:lvl3pPr>
            <a:lvl4pPr indent="-228600" lvl="3" marL="1828800" algn="l">
              <a:spcBef>
                <a:spcPts val="240"/>
              </a:spcBef>
              <a:spcAft>
                <a:spcPts val="0"/>
              </a:spcAft>
              <a:buClr>
                <a:schemeClr val="dk1"/>
              </a:buClr>
              <a:buSzPts val="1200"/>
              <a:buNone/>
              <a:defRPr b="1" sz="1200"/>
            </a:lvl4pPr>
            <a:lvl5pPr indent="-228600" lvl="4" marL="2286000" algn="l">
              <a:spcBef>
                <a:spcPts val="240"/>
              </a:spcBef>
              <a:spcAft>
                <a:spcPts val="0"/>
              </a:spcAft>
              <a:buClr>
                <a:schemeClr val="dk1"/>
              </a:buClr>
              <a:buSzPts val="1200"/>
              <a:buNone/>
              <a:defRPr b="1" sz="1200"/>
            </a:lvl5pPr>
            <a:lvl6pPr indent="-228600" lvl="5" marL="2743200" algn="l">
              <a:spcBef>
                <a:spcPts val="240"/>
              </a:spcBef>
              <a:spcAft>
                <a:spcPts val="0"/>
              </a:spcAft>
              <a:buClr>
                <a:schemeClr val="dk1"/>
              </a:buClr>
              <a:buSzPts val="1200"/>
              <a:buNone/>
              <a:defRPr b="1" sz="1200"/>
            </a:lvl6pPr>
            <a:lvl7pPr indent="-228600" lvl="6" marL="3200400" algn="l">
              <a:spcBef>
                <a:spcPts val="240"/>
              </a:spcBef>
              <a:spcAft>
                <a:spcPts val="0"/>
              </a:spcAft>
              <a:buClr>
                <a:schemeClr val="dk1"/>
              </a:buClr>
              <a:buSzPts val="1200"/>
              <a:buNone/>
              <a:defRPr b="1" sz="1200"/>
            </a:lvl7pPr>
            <a:lvl8pPr indent="-228600" lvl="7" marL="3657600" algn="l">
              <a:spcBef>
                <a:spcPts val="240"/>
              </a:spcBef>
              <a:spcAft>
                <a:spcPts val="0"/>
              </a:spcAft>
              <a:buClr>
                <a:schemeClr val="dk1"/>
              </a:buClr>
              <a:buSzPts val="1200"/>
              <a:buNone/>
              <a:defRPr b="1" sz="1200"/>
            </a:lvl8pPr>
            <a:lvl9pPr indent="-228600" lvl="8" marL="4114800" algn="l">
              <a:spcBef>
                <a:spcPts val="240"/>
              </a:spcBef>
              <a:spcAft>
                <a:spcPts val="0"/>
              </a:spcAft>
              <a:buClr>
                <a:schemeClr val="dk1"/>
              </a:buClr>
              <a:buSzPts val="1200"/>
              <a:buNone/>
              <a:defRPr b="1" sz="1200"/>
            </a:lvl9pPr>
          </a:lstStyle>
          <a:p/>
        </p:txBody>
      </p:sp>
      <p:sp>
        <p:nvSpPr>
          <p:cNvPr id="43" name="Google Shape;43;p6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sz="1800"/>
            </a:lvl1pPr>
            <a:lvl2pPr indent="-323850" lvl="1" marL="914400" algn="l">
              <a:spcBef>
                <a:spcPts val="300"/>
              </a:spcBef>
              <a:spcAft>
                <a:spcPts val="0"/>
              </a:spcAft>
              <a:buClr>
                <a:schemeClr val="dk1"/>
              </a:buClr>
              <a:buSzPts val="1500"/>
              <a:buChar char="–"/>
              <a:defRPr sz="1500"/>
            </a:lvl2pPr>
            <a:lvl3pPr indent="-314325" lvl="2" marL="1371600" algn="l">
              <a:spcBef>
                <a:spcPts val="270"/>
              </a:spcBef>
              <a:spcAft>
                <a:spcPts val="0"/>
              </a:spcAft>
              <a:buClr>
                <a:schemeClr val="dk1"/>
              </a:buClr>
              <a:buSzPts val="1350"/>
              <a:buChar char="•"/>
              <a:defRPr sz="1350"/>
            </a:lvl3pPr>
            <a:lvl4pPr indent="-304800" lvl="3" marL="1828800" algn="l">
              <a:spcBef>
                <a:spcPts val="240"/>
              </a:spcBef>
              <a:spcAft>
                <a:spcPts val="0"/>
              </a:spcAft>
              <a:buClr>
                <a:schemeClr val="dk1"/>
              </a:buClr>
              <a:buSzPts val="1200"/>
              <a:buChar char="–"/>
              <a:defRPr sz="1200"/>
            </a:lvl4pPr>
            <a:lvl5pPr indent="-304800" lvl="4" marL="2286000" algn="l">
              <a:spcBef>
                <a:spcPts val="240"/>
              </a:spcBef>
              <a:spcAft>
                <a:spcPts val="0"/>
              </a:spcAft>
              <a:buClr>
                <a:schemeClr val="dk1"/>
              </a:buClr>
              <a:buSzPts val="1200"/>
              <a:buChar char="»"/>
              <a:defRPr sz="1200"/>
            </a:lvl5pPr>
            <a:lvl6pPr indent="-304800" lvl="5" marL="2743200" algn="l">
              <a:spcBef>
                <a:spcPts val="240"/>
              </a:spcBef>
              <a:spcAft>
                <a:spcPts val="0"/>
              </a:spcAft>
              <a:buClr>
                <a:schemeClr val="dk1"/>
              </a:buClr>
              <a:buSzPts val="1200"/>
              <a:buChar char="•"/>
              <a:defRPr sz="1200"/>
            </a:lvl6pPr>
            <a:lvl7pPr indent="-304800" lvl="6" marL="3200400" algn="l">
              <a:spcBef>
                <a:spcPts val="240"/>
              </a:spcBef>
              <a:spcAft>
                <a:spcPts val="0"/>
              </a:spcAft>
              <a:buClr>
                <a:schemeClr val="dk1"/>
              </a:buClr>
              <a:buSzPts val="1200"/>
              <a:buChar char="•"/>
              <a:defRPr sz="1200"/>
            </a:lvl7pPr>
            <a:lvl8pPr indent="-304800" lvl="7" marL="3657600" algn="l">
              <a:spcBef>
                <a:spcPts val="240"/>
              </a:spcBef>
              <a:spcAft>
                <a:spcPts val="0"/>
              </a:spcAft>
              <a:buClr>
                <a:schemeClr val="dk1"/>
              </a:buClr>
              <a:buSzPts val="1200"/>
              <a:buChar char="•"/>
              <a:defRPr sz="1200"/>
            </a:lvl8pPr>
            <a:lvl9pPr indent="-304800" lvl="8" marL="4114800" algn="l">
              <a:spcBef>
                <a:spcPts val="240"/>
              </a:spcBef>
              <a:spcAft>
                <a:spcPts val="0"/>
              </a:spcAft>
              <a:buClr>
                <a:schemeClr val="dk1"/>
              </a:buClr>
              <a:buSzPts val="1200"/>
              <a:buChar char="•"/>
              <a:defRPr sz="1200"/>
            </a:lvl9pPr>
          </a:lstStyle>
          <a:p/>
        </p:txBody>
      </p:sp>
      <p:sp>
        <p:nvSpPr>
          <p:cNvPr id="44" name="Google Shape;44;p60"/>
          <p:cNvSpPr txBox="1"/>
          <p:nvPr>
            <p:ph idx="3" type="body"/>
          </p:nvPr>
        </p:nvSpPr>
        <p:spPr>
          <a:xfrm>
            <a:off x="4645026"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360"/>
              </a:spcBef>
              <a:spcAft>
                <a:spcPts val="0"/>
              </a:spcAft>
              <a:buClr>
                <a:schemeClr val="dk1"/>
              </a:buClr>
              <a:buSzPts val="1800"/>
              <a:buNone/>
              <a:defRPr b="1" sz="1800"/>
            </a:lvl1pPr>
            <a:lvl2pPr indent="-228600" lvl="1" marL="914400" algn="l">
              <a:spcBef>
                <a:spcPts val="300"/>
              </a:spcBef>
              <a:spcAft>
                <a:spcPts val="0"/>
              </a:spcAft>
              <a:buClr>
                <a:schemeClr val="dk1"/>
              </a:buClr>
              <a:buSzPts val="1500"/>
              <a:buNone/>
              <a:defRPr b="1" sz="1500"/>
            </a:lvl2pPr>
            <a:lvl3pPr indent="-228600" lvl="2" marL="1371600" algn="l">
              <a:spcBef>
                <a:spcPts val="270"/>
              </a:spcBef>
              <a:spcAft>
                <a:spcPts val="0"/>
              </a:spcAft>
              <a:buClr>
                <a:schemeClr val="dk1"/>
              </a:buClr>
              <a:buSzPts val="1350"/>
              <a:buNone/>
              <a:defRPr b="1" sz="1350"/>
            </a:lvl3pPr>
            <a:lvl4pPr indent="-228600" lvl="3" marL="1828800" algn="l">
              <a:spcBef>
                <a:spcPts val="240"/>
              </a:spcBef>
              <a:spcAft>
                <a:spcPts val="0"/>
              </a:spcAft>
              <a:buClr>
                <a:schemeClr val="dk1"/>
              </a:buClr>
              <a:buSzPts val="1200"/>
              <a:buNone/>
              <a:defRPr b="1" sz="1200"/>
            </a:lvl4pPr>
            <a:lvl5pPr indent="-228600" lvl="4" marL="2286000" algn="l">
              <a:spcBef>
                <a:spcPts val="240"/>
              </a:spcBef>
              <a:spcAft>
                <a:spcPts val="0"/>
              </a:spcAft>
              <a:buClr>
                <a:schemeClr val="dk1"/>
              </a:buClr>
              <a:buSzPts val="1200"/>
              <a:buNone/>
              <a:defRPr b="1" sz="1200"/>
            </a:lvl5pPr>
            <a:lvl6pPr indent="-228600" lvl="5" marL="2743200" algn="l">
              <a:spcBef>
                <a:spcPts val="240"/>
              </a:spcBef>
              <a:spcAft>
                <a:spcPts val="0"/>
              </a:spcAft>
              <a:buClr>
                <a:schemeClr val="dk1"/>
              </a:buClr>
              <a:buSzPts val="1200"/>
              <a:buNone/>
              <a:defRPr b="1" sz="1200"/>
            </a:lvl6pPr>
            <a:lvl7pPr indent="-228600" lvl="6" marL="3200400" algn="l">
              <a:spcBef>
                <a:spcPts val="240"/>
              </a:spcBef>
              <a:spcAft>
                <a:spcPts val="0"/>
              </a:spcAft>
              <a:buClr>
                <a:schemeClr val="dk1"/>
              </a:buClr>
              <a:buSzPts val="1200"/>
              <a:buNone/>
              <a:defRPr b="1" sz="1200"/>
            </a:lvl7pPr>
            <a:lvl8pPr indent="-228600" lvl="7" marL="3657600" algn="l">
              <a:spcBef>
                <a:spcPts val="240"/>
              </a:spcBef>
              <a:spcAft>
                <a:spcPts val="0"/>
              </a:spcAft>
              <a:buClr>
                <a:schemeClr val="dk1"/>
              </a:buClr>
              <a:buSzPts val="1200"/>
              <a:buNone/>
              <a:defRPr b="1" sz="1200"/>
            </a:lvl8pPr>
            <a:lvl9pPr indent="-228600" lvl="8" marL="4114800" algn="l">
              <a:spcBef>
                <a:spcPts val="240"/>
              </a:spcBef>
              <a:spcAft>
                <a:spcPts val="0"/>
              </a:spcAft>
              <a:buClr>
                <a:schemeClr val="dk1"/>
              </a:buClr>
              <a:buSzPts val="1200"/>
              <a:buNone/>
              <a:defRPr b="1" sz="1200"/>
            </a:lvl9pPr>
          </a:lstStyle>
          <a:p/>
        </p:txBody>
      </p:sp>
      <p:sp>
        <p:nvSpPr>
          <p:cNvPr id="45" name="Google Shape;45;p60"/>
          <p:cNvSpPr txBox="1"/>
          <p:nvPr>
            <p:ph idx="4" type="body"/>
          </p:nvPr>
        </p:nvSpPr>
        <p:spPr>
          <a:xfrm>
            <a:off x="4645026" y="2174875"/>
            <a:ext cx="4041775" cy="3951288"/>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sz="1800"/>
            </a:lvl1pPr>
            <a:lvl2pPr indent="-323850" lvl="1" marL="914400" algn="l">
              <a:spcBef>
                <a:spcPts val="300"/>
              </a:spcBef>
              <a:spcAft>
                <a:spcPts val="0"/>
              </a:spcAft>
              <a:buClr>
                <a:schemeClr val="dk1"/>
              </a:buClr>
              <a:buSzPts val="1500"/>
              <a:buChar char="–"/>
              <a:defRPr sz="1500"/>
            </a:lvl2pPr>
            <a:lvl3pPr indent="-314325" lvl="2" marL="1371600" algn="l">
              <a:spcBef>
                <a:spcPts val="270"/>
              </a:spcBef>
              <a:spcAft>
                <a:spcPts val="0"/>
              </a:spcAft>
              <a:buClr>
                <a:schemeClr val="dk1"/>
              </a:buClr>
              <a:buSzPts val="1350"/>
              <a:buChar char="•"/>
              <a:defRPr sz="1350"/>
            </a:lvl3pPr>
            <a:lvl4pPr indent="-304800" lvl="3" marL="1828800" algn="l">
              <a:spcBef>
                <a:spcPts val="240"/>
              </a:spcBef>
              <a:spcAft>
                <a:spcPts val="0"/>
              </a:spcAft>
              <a:buClr>
                <a:schemeClr val="dk1"/>
              </a:buClr>
              <a:buSzPts val="1200"/>
              <a:buChar char="–"/>
              <a:defRPr sz="1200"/>
            </a:lvl4pPr>
            <a:lvl5pPr indent="-304800" lvl="4" marL="2286000" algn="l">
              <a:spcBef>
                <a:spcPts val="240"/>
              </a:spcBef>
              <a:spcAft>
                <a:spcPts val="0"/>
              </a:spcAft>
              <a:buClr>
                <a:schemeClr val="dk1"/>
              </a:buClr>
              <a:buSzPts val="1200"/>
              <a:buChar char="»"/>
              <a:defRPr sz="1200"/>
            </a:lvl5pPr>
            <a:lvl6pPr indent="-304800" lvl="5" marL="2743200" algn="l">
              <a:spcBef>
                <a:spcPts val="240"/>
              </a:spcBef>
              <a:spcAft>
                <a:spcPts val="0"/>
              </a:spcAft>
              <a:buClr>
                <a:schemeClr val="dk1"/>
              </a:buClr>
              <a:buSzPts val="1200"/>
              <a:buChar char="•"/>
              <a:defRPr sz="1200"/>
            </a:lvl6pPr>
            <a:lvl7pPr indent="-304800" lvl="6" marL="3200400" algn="l">
              <a:spcBef>
                <a:spcPts val="240"/>
              </a:spcBef>
              <a:spcAft>
                <a:spcPts val="0"/>
              </a:spcAft>
              <a:buClr>
                <a:schemeClr val="dk1"/>
              </a:buClr>
              <a:buSzPts val="1200"/>
              <a:buChar char="•"/>
              <a:defRPr sz="1200"/>
            </a:lvl7pPr>
            <a:lvl8pPr indent="-304800" lvl="7" marL="3657600" algn="l">
              <a:spcBef>
                <a:spcPts val="240"/>
              </a:spcBef>
              <a:spcAft>
                <a:spcPts val="0"/>
              </a:spcAft>
              <a:buClr>
                <a:schemeClr val="dk1"/>
              </a:buClr>
              <a:buSzPts val="1200"/>
              <a:buChar char="•"/>
              <a:defRPr sz="1200"/>
            </a:lvl8pPr>
            <a:lvl9pPr indent="-304800" lvl="8" marL="4114800" algn="l">
              <a:spcBef>
                <a:spcPts val="240"/>
              </a:spcBef>
              <a:spcAft>
                <a:spcPts val="0"/>
              </a:spcAft>
              <a:buClr>
                <a:schemeClr val="dk1"/>
              </a:buClr>
              <a:buSzPts val="1200"/>
              <a:buChar char="•"/>
              <a:defRPr sz="1200"/>
            </a:lvl9pPr>
          </a:lstStyle>
          <a:p/>
        </p:txBody>
      </p:sp>
      <p:sp>
        <p:nvSpPr>
          <p:cNvPr id="46" name="Google Shape;46;p60"/>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0"/>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60"/>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ólo el título" type="titleOnly">
  <p:cSld name="TITLE_ONLY">
    <p:spTree>
      <p:nvGrpSpPr>
        <p:cNvPr id="49" name="Shape 49"/>
        <p:cNvGrpSpPr/>
        <p:nvPr/>
      </p:nvGrpSpPr>
      <p:grpSpPr>
        <a:xfrm>
          <a:off x="0" y="0"/>
          <a:ext cx="0" cy="0"/>
          <a:chOff x="0" y="0"/>
          <a:chExt cx="0" cy="0"/>
        </a:xfrm>
      </p:grpSpPr>
      <p:sp>
        <p:nvSpPr>
          <p:cNvPr id="50" name="Google Shape;50;p6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61"/>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61"/>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61"/>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54" name="Shape 54"/>
        <p:cNvGrpSpPr/>
        <p:nvPr/>
      </p:nvGrpSpPr>
      <p:grpSpPr>
        <a:xfrm>
          <a:off x="0" y="0"/>
          <a:ext cx="0" cy="0"/>
          <a:chOff x="0" y="0"/>
          <a:chExt cx="0" cy="0"/>
        </a:xfrm>
      </p:grpSpPr>
      <p:sp>
        <p:nvSpPr>
          <p:cNvPr id="55" name="Google Shape;55;p62"/>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62"/>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62"/>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58" name="Shape 58"/>
        <p:cNvGrpSpPr/>
        <p:nvPr/>
      </p:nvGrpSpPr>
      <p:grpSpPr>
        <a:xfrm>
          <a:off x="0" y="0"/>
          <a:ext cx="0" cy="0"/>
          <a:chOff x="0" y="0"/>
          <a:chExt cx="0" cy="0"/>
        </a:xfrm>
      </p:grpSpPr>
      <p:sp>
        <p:nvSpPr>
          <p:cNvPr id="59" name="Google Shape;59;p63"/>
          <p:cNvSpPr txBox="1"/>
          <p:nvPr>
            <p:ph type="title"/>
          </p:nvPr>
        </p:nvSpPr>
        <p:spPr>
          <a:xfrm>
            <a:off x="457201"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1500"/>
              <a:buFont typeface="Calibri"/>
              <a:buNone/>
              <a:defRPr b="1" sz="1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63"/>
          <p:cNvSpPr txBox="1"/>
          <p:nvPr>
            <p:ph idx="1" type="body"/>
          </p:nvPr>
        </p:nvSpPr>
        <p:spPr>
          <a:xfrm>
            <a:off x="3575050" y="273052"/>
            <a:ext cx="5111750" cy="5853113"/>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61950" lvl="1" marL="914400" algn="l">
              <a:spcBef>
                <a:spcPts val="420"/>
              </a:spcBef>
              <a:spcAft>
                <a:spcPts val="0"/>
              </a:spcAft>
              <a:buClr>
                <a:schemeClr val="dk1"/>
              </a:buClr>
              <a:buSzPts val="2100"/>
              <a:buChar char="–"/>
              <a:defRPr sz="2100"/>
            </a:lvl2pPr>
            <a:lvl3pPr indent="-342900" lvl="2" marL="1371600" algn="l">
              <a:spcBef>
                <a:spcPts val="360"/>
              </a:spcBef>
              <a:spcAft>
                <a:spcPts val="0"/>
              </a:spcAft>
              <a:buClr>
                <a:schemeClr val="dk1"/>
              </a:buClr>
              <a:buSzPts val="1800"/>
              <a:buChar char="•"/>
              <a:defRPr sz="1800"/>
            </a:lvl3pPr>
            <a:lvl4pPr indent="-323850" lvl="3" marL="1828800" algn="l">
              <a:spcBef>
                <a:spcPts val="300"/>
              </a:spcBef>
              <a:spcAft>
                <a:spcPts val="0"/>
              </a:spcAft>
              <a:buClr>
                <a:schemeClr val="dk1"/>
              </a:buClr>
              <a:buSzPts val="1500"/>
              <a:buChar char="–"/>
              <a:defRPr sz="1500"/>
            </a:lvl4pPr>
            <a:lvl5pPr indent="-323850" lvl="4" marL="2286000" algn="l">
              <a:spcBef>
                <a:spcPts val="300"/>
              </a:spcBef>
              <a:spcAft>
                <a:spcPts val="0"/>
              </a:spcAft>
              <a:buClr>
                <a:schemeClr val="dk1"/>
              </a:buClr>
              <a:buSzPts val="1500"/>
              <a:buChar char="»"/>
              <a:defRPr sz="1500"/>
            </a:lvl5pPr>
            <a:lvl6pPr indent="-323850" lvl="5" marL="2743200" algn="l">
              <a:spcBef>
                <a:spcPts val="300"/>
              </a:spcBef>
              <a:spcAft>
                <a:spcPts val="0"/>
              </a:spcAft>
              <a:buClr>
                <a:schemeClr val="dk1"/>
              </a:buClr>
              <a:buSzPts val="1500"/>
              <a:buChar char="•"/>
              <a:defRPr sz="1500"/>
            </a:lvl6pPr>
            <a:lvl7pPr indent="-323850" lvl="6" marL="3200400" algn="l">
              <a:spcBef>
                <a:spcPts val="300"/>
              </a:spcBef>
              <a:spcAft>
                <a:spcPts val="0"/>
              </a:spcAft>
              <a:buClr>
                <a:schemeClr val="dk1"/>
              </a:buClr>
              <a:buSzPts val="1500"/>
              <a:buChar char="•"/>
              <a:defRPr sz="1500"/>
            </a:lvl7pPr>
            <a:lvl8pPr indent="-323850" lvl="7" marL="3657600" algn="l">
              <a:spcBef>
                <a:spcPts val="300"/>
              </a:spcBef>
              <a:spcAft>
                <a:spcPts val="0"/>
              </a:spcAft>
              <a:buClr>
                <a:schemeClr val="dk1"/>
              </a:buClr>
              <a:buSzPts val="1500"/>
              <a:buChar char="•"/>
              <a:defRPr sz="1500"/>
            </a:lvl8pPr>
            <a:lvl9pPr indent="-323850" lvl="8" marL="4114800" algn="l">
              <a:spcBef>
                <a:spcPts val="300"/>
              </a:spcBef>
              <a:spcAft>
                <a:spcPts val="0"/>
              </a:spcAft>
              <a:buClr>
                <a:schemeClr val="dk1"/>
              </a:buClr>
              <a:buSzPts val="1500"/>
              <a:buChar char="•"/>
              <a:defRPr sz="1500"/>
            </a:lvl9pPr>
          </a:lstStyle>
          <a:p/>
        </p:txBody>
      </p:sp>
      <p:sp>
        <p:nvSpPr>
          <p:cNvPr id="61" name="Google Shape;61;p63"/>
          <p:cNvSpPr txBox="1"/>
          <p:nvPr>
            <p:ph idx="2" type="body"/>
          </p:nvPr>
        </p:nvSpPr>
        <p:spPr>
          <a:xfrm>
            <a:off x="457201" y="1435102"/>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10"/>
              </a:spcBef>
              <a:spcAft>
                <a:spcPts val="0"/>
              </a:spcAft>
              <a:buClr>
                <a:schemeClr val="dk1"/>
              </a:buClr>
              <a:buSzPts val="1050"/>
              <a:buNone/>
              <a:defRPr sz="1050"/>
            </a:lvl1pPr>
            <a:lvl2pPr indent="-228600" lvl="1" marL="914400" algn="l">
              <a:spcBef>
                <a:spcPts val="180"/>
              </a:spcBef>
              <a:spcAft>
                <a:spcPts val="0"/>
              </a:spcAft>
              <a:buClr>
                <a:schemeClr val="dk1"/>
              </a:buClr>
              <a:buSzPts val="900"/>
              <a:buNone/>
              <a:defRPr sz="900"/>
            </a:lvl2pPr>
            <a:lvl3pPr indent="-228600" lvl="2" marL="1371600" algn="l">
              <a:spcBef>
                <a:spcPts val="150"/>
              </a:spcBef>
              <a:spcAft>
                <a:spcPts val="0"/>
              </a:spcAft>
              <a:buClr>
                <a:schemeClr val="dk1"/>
              </a:buClr>
              <a:buSzPts val="750"/>
              <a:buNone/>
              <a:defRPr sz="750"/>
            </a:lvl3pPr>
            <a:lvl4pPr indent="-228600" lvl="3" marL="1828800" algn="l">
              <a:spcBef>
                <a:spcPts val="135"/>
              </a:spcBef>
              <a:spcAft>
                <a:spcPts val="0"/>
              </a:spcAft>
              <a:buClr>
                <a:schemeClr val="dk1"/>
              </a:buClr>
              <a:buSzPts val="675"/>
              <a:buNone/>
              <a:defRPr sz="675"/>
            </a:lvl4pPr>
            <a:lvl5pPr indent="-228600" lvl="4" marL="2286000" algn="l">
              <a:spcBef>
                <a:spcPts val="135"/>
              </a:spcBef>
              <a:spcAft>
                <a:spcPts val="0"/>
              </a:spcAft>
              <a:buClr>
                <a:schemeClr val="dk1"/>
              </a:buClr>
              <a:buSzPts val="675"/>
              <a:buNone/>
              <a:defRPr sz="675"/>
            </a:lvl5pPr>
            <a:lvl6pPr indent="-228600" lvl="5" marL="2743200" algn="l">
              <a:spcBef>
                <a:spcPts val="135"/>
              </a:spcBef>
              <a:spcAft>
                <a:spcPts val="0"/>
              </a:spcAft>
              <a:buClr>
                <a:schemeClr val="dk1"/>
              </a:buClr>
              <a:buSzPts val="675"/>
              <a:buNone/>
              <a:defRPr sz="675"/>
            </a:lvl6pPr>
            <a:lvl7pPr indent="-228600" lvl="6" marL="3200400" algn="l">
              <a:spcBef>
                <a:spcPts val="135"/>
              </a:spcBef>
              <a:spcAft>
                <a:spcPts val="0"/>
              </a:spcAft>
              <a:buClr>
                <a:schemeClr val="dk1"/>
              </a:buClr>
              <a:buSzPts val="675"/>
              <a:buNone/>
              <a:defRPr sz="675"/>
            </a:lvl7pPr>
            <a:lvl8pPr indent="-228600" lvl="7" marL="3657600" algn="l">
              <a:spcBef>
                <a:spcPts val="135"/>
              </a:spcBef>
              <a:spcAft>
                <a:spcPts val="0"/>
              </a:spcAft>
              <a:buClr>
                <a:schemeClr val="dk1"/>
              </a:buClr>
              <a:buSzPts val="675"/>
              <a:buNone/>
              <a:defRPr sz="675"/>
            </a:lvl8pPr>
            <a:lvl9pPr indent="-228600" lvl="8" marL="4114800" algn="l">
              <a:spcBef>
                <a:spcPts val="135"/>
              </a:spcBef>
              <a:spcAft>
                <a:spcPts val="0"/>
              </a:spcAft>
              <a:buClr>
                <a:schemeClr val="dk1"/>
              </a:buClr>
              <a:buSzPts val="675"/>
              <a:buNone/>
              <a:defRPr sz="675"/>
            </a:lvl9pPr>
          </a:lstStyle>
          <a:p/>
        </p:txBody>
      </p:sp>
      <p:sp>
        <p:nvSpPr>
          <p:cNvPr id="62" name="Google Shape;62;p63"/>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63"/>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63"/>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65" name="Shape 65"/>
        <p:cNvGrpSpPr/>
        <p:nvPr/>
      </p:nvGrpSpPr>
      <p:grpSpPr>
        <a:xfrm>
          <a:off x="0" y="0"/>
          <a:ext cx="0" cy="0"/>
          <a:chOff x="0" y="0"/>
          <a:chExt cx="0" cy="0"/>
        </a:xfrm>
      </p:grpSpPr>
      <p:sp>
        <p:nvSpPr>
          <p:cNvPr id="66" name="Google Shape;66;p64"/>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1500"/>
              <a:buFont typeface="Calibri"/>
              <a:buNone/>
              <a:defRPr b="1" sz="1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64"/>
          <p:cNvSpPr/>
          <p:nvPr>
            <p:ph idx="2" type="pic"/>
          </p:nvPr>
        </p:nvSpPr>
        <p:spPr>
          <a:xfrm>
            <a:off x="1792288" y="612775"/>
            <a:ext cx="5486400" cy="4114800"/>
          </a:xfrm>
          <a:prstGeom prst="rect">
            <a:avLst/>
          </a:prstGeom>
          <a:noFill/>
          <a:ln>
            <a:noFill/>
          </a:ln>
        </p:spPr>
      </p:sp>
      <p:sp>
        <p:nvSpPr>
          <p:cNvPr id="68" name="Google Shape;68;p64"/>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10"/>
              </a:spcBef>
              <a:spcAft>
                <a:spcPts val="0"/>
              </a:spcAft>
              <a:buClr>
                <a:schemeClr val="dk1"/>
              </a:buClr>
              <a:buSzPts val="1050"/>
              <a:buNone/>
              <a:defRPr sz="1050"/>
            </a:lvl1pPr>
            <a:lvl2pPr indent="-228600" lvl="1" marL="914400" algn="l">
              <a:spcBef>
                <a:spcPts val="180"/>
              </a:spcBef>
              <a:spcAft>
                <a:spcPts val="0"/>
              </a:spcAft>
              <a:buClr>
                <a:schemeClr val="dk1"/>
              </a:buClr>
              <a:buSzPts val="900"/>
              <a:buNone/>
              <a:defRPr sz="900"/>
            </a:lvl2pPr>
            <a:lvl3pPr indent="-228600" lvl="2" marL="1371600" algn="l">
              <a:spcBef>
                <a:spcPts val="150"/>
              </a:spcBef>
              <a:spcAft>
                <a:spcPts val="0"/>
              </a:spcAft>
              <a:buClr>
                <a:schemeClr val="dk1"/>
              </a:buClr>
              <a:buSzPts val="750"/>
              <a:buNone/>
              <a:defRPr sz="750"/>
            </a:lvl3pPr>
            <a:lvl4pPr indent="-228600" lvl="3" marL="1828800" algn="l">
              <a:spcBef>
                <a:spcPts val="135"/>
              </a:spcBef>
              <a:spcAft>
                <a:spcPts val="0"/>
              </a:spcAft>
              <a:buClr>
                <a:schemeClr val="dk1"/>
              </a:buClr>
              <a:buSzPts val="675"/>
              <a:buNone/>
              <a:defRPr sz="675"/>
            </a:lvl4pPr>
            <a:lvl5pPr indent="-228600" lvl="4" marL="2286000" algn="l">
              <a:spcBef>
                <a:spcPts val="135"/>
              </a:spcBef>
              <a:spcAft>
                <a:spcPts val="0"/>
              </a:spcAft>
              <a:buClr>
                <a:schemeClr val="dk1"/>
              </a:buClr>
              <a:buSzPts val="675"/>
              <a:buNone/>
              <a:defRPr sz="675"/>
            </a:lvl5pPr>
            <a:lvl6pPr indent="-228600" lvl="5" marL="2743200" algn="l">
              <a:spcBef>
                <a:spcPts val="135"/>
              </a:spcBef>
              <a:spcAft>
                <a:spcPts val="0"/>
              </a:spcAft>
              <a:buClr>
                <a:schemeClr val="dk1"/>
              </a:buClr>
              <a:buSzPts val="675"/>
              <a:buNone/>
              <a:defRPr sz="675"/>
            </a:lvl6pPr>
            <a:lvl7pPr indent="-228600" lvl="6" marL="3200400" algn="l">
              <a:spcBef>
                <a:spcPts val="135"/>
              </a:spcBef>
              <a:spcAft>
                <a:spcPts val="0"/>
              </a:spcAft>
              <a:buClr>
                <a:schemeClr val="dk1"/>
              </a:buClr>
              <a:buSzPts val="675"/>
              <a:buNone/>
              <a:defRPr sz="675"/>
            </a:lvl7pPr>
            <a:lvl8pPr indent="-228600" lvl="7" marL="3657600" algn="l">
              <a:spcBef>
                <a:spcPts val="135"/>
              </a:spcBef>
              <a:spcAft>
                <a:spcPts val="0"/>
              </a:spcAft>
              <a:buClr>
                <a:schemeClr val="dk1"/>
              </a:buClr>
              <a:buSzPts val="675"/>
              <a:buNone/>
              <a:defRPr sz="675"/>
            </a:lvl8pPr>
            <a:lvl9pPr indent="-228600" lvl="8" marL="4114800" algn="l">
              <a:spcBef>
                <a:spcPts val="135"/>
              </a:spcBef>
              <a:spcAft>
                <a:spcPts val="0"/>
              </a:spcAft>
              <a:buClr>
                <a:schemeClr val="dk1"/>
              </a:buClr>
              <a:buSzPts val="675"/>
              <a:buNone/>
              <a:defRPr sz="675"/>
            </a:lvl9pPr>
          </a:lstStyle>
          <a:p/>
        </p:txBody>
      </p:sp>
      <p:sp>
        <p:nvSpPr>
          <p:cNvPr id="69" name="Google Shape;69;p64"/>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64"/>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64"/>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55"/>
          <p:cNvSpPr txBox="1"/>
          <p:nvPr>
            <p:ph idx="1" type="body"/>
          </p:nvPr>
        </p:nvSpPr>
        <p:spPr>
          <a:xfrm>
            <a:off x="457200" y="1600202"/>
            <a:ext cx="8229600" cy="4525963"/>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61950" lvl="1" marL="914400" marR="0" rtl="0" algn="l">
              <a:spcBef>
                <a:spcPts val="42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12" name="Google Shape;12;p55"/>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55"/>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55"/>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4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1.png"/><Relationship Id="rId5"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23.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hyperlink" Target="http://www.airtraq.com/downloads/"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www.airtraq.com/downloads/" TargetMode="External"/><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6.jpg"/><Relationship Id="rId4" Type="http://schemas.openxmlformats.org/officeDocument/2006/relationships/image" Target="../media/image30.jpg"/><Relationship Id="rId5" Type="http://schemas.openxmlformats.org/officeDocument/2006/relationships/image" Target="../media/image1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1.png"/><Relationship Id="rId4" Type="http://schemas.openxmlformats.org/officeDocument/2006/relationships/image" Target="../media/image36.png"/><Relationship Id="rId5" Type="http://schemas.openxmlformats.org/officeDocument/2006/relationships/image" Target="../media/image2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2.jp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0.jpg"/><Relationship Id="rId4" Type="http://schemas.openxmlformats.org/officeDocument/2006/relationships/image" Target="../media/image46.jpg"/><Relationship Id="rId5"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0.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8.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8.png"/><Relationship Id="rId4" Type="http://schemas.openxmlformats.org/officeDocument/2006/relationships/image" Target="../media/image44.png"/><Relationship Id="rId5" Type="http://schemas.openxmlformats.org/officeDocument/2006/relationships/image" Target="../media/image47.png"/><Relationship Id="rId6" Type="http://schemas.openxmlformats.org/officeDocument/2006/relationships/image" Target="../media/image6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3.gif"/><Relationship Id="rId4" Type="http://schemas.openxmlformats.org/officeDocument/2006/relationships/image" Target="../media/image33.png"/><Relationship Id="rId5" Type="http://schemas.openxmlformats.org/officeDocument/2006/relationships/image" Target="../media/image59.png"/><Relationship Id="rId6" Type="http://schemas.openxmlformats.org/officeDocument/2006/relationships/image" Target="../media/image6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7.png"/><Relationship Id="rId4" Type="http://schemas.openxmlformats.org/officeDocument/2006/relationships/image" Target="../media/image53.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3.gif"/><Relationship Id="rId4" Type="http://schemas.openxmlformats.org/officeDocument/2006/relationships/image" Target="../media/image48.png"/><Relationship Id="rId5" Type="http://schemas.openxmlformats.org/officeDocument/2006/relationships/image" Target="../media/image56.png"/><Relationship Id="rId6"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hyperlink" Target="http://www.airtraq.com/downloads/" TargetMode="External"/><Relationship Id="rId4" Type="http://schemas.openxmlformats.org/officeDocument/2006/relationships/image" Target="../media/image23.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5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8.png"/><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4.jpg"/><Relationship Id="rId4" Type="http://schemas.openxmlformats.org/officeDocument/2006/relationships/image" Target="../media/image6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4.jpg"/><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4.jpg"/><Relationship Id="rId4" Type="http://schemas.openxmlformats.org/officeDocument/2006/relationships/image" Target="../media/image6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75.png"/><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6.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8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79.pn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55.png"/><Relationship Id="rId4" Type="http://schemas.openxmlformats.org/officeDocument/2006/relationships/image" Target="../media/image7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83.png"/><Relationship Id="rId4" Type="http://schemas.openxmlformats.org/officeDocument/2006/relationships/image" Target="../media/image14.png"/><Relationship Id="rId5" Type="http://schemas.openxmlformats.org/officeDocument/2006/relationships/image" Target="../media/image55.png"/><Relationship Id="rId6" Type="http://schemas.openxmlformats.org/officeDocument/2006/relationships/image" Target="../media/image7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7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hyperlink" Target="http://www.airtraq.com/"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2.jp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jp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 name="Shape 87"/>
        <p:cNvGrpSpPr/>
        <p:nvPr/>
      </p:nvGrpSpPr>
      <p:grpSpPr>
        <a:xfrm>
          <a:off x="0" y="0"/>
          <a:ext cx="0" cy="0"/>
          <a:chOff x="0" y="0"/>
          <a:chExt cx="0" cy="0"/>
        </a:xfrm>
      </p:grpSpPr>
      <p:sp>
        <p:nvSpPr>
          <p:cNvPr id="88" name="Google Shape;88;p1"/>
          <p:cNvSpPr/>
          <p:nvPr/>
        </p:nvSpPr>
        <p:spPr>
          <a:xfrm>
            <a:off x="-1" y="0"/>
            <a:ext cx="914400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9" name="Google Shape;89;p1"/>
          <p:cNvSpPr/>
          <p:nvPr/>
        </p:nvSpPr>
        <p:spPr>
          <a:xfrm flipH="1" rot="10800000">
            <a:off x="-363" y="-1"/>
            <a:ext cx="6083472" cy="6858000"/>
          </a:xfrm>
          <a:prstGeom prst="rect">
            <a:avLst/>
          </a:prstGeom>
          <a:gradFill>
            <a:gsLst>
              <a:gs pos="0">
                <a:srgbClr val="000000">
                  <a:alpha val="93725"/>
                </a:srgbClr>
              </a:gs>
              <a:gs pos="8000">
                <a:srgbClr val="000000">
                  <a:alpha val="93725"/>
                </a:srgbClr>
              </a:gs>
              <a:gs pos="100000">
                <a:schemeClr val="accent1"/>
              </a:gs>
            </a:gsLst>
            <a:lin ang="2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0" name="Google Shape;90;p1"/>
          <p:cNvSpPr/>
          <p:nvPr/>
        </p:nvSpPr>
        <p:spPr>
          <a:xfrm flipH="1" rot="-5400000">
            <a:off x="-213540" y="556079"/>
            <a:ext cx="6858004" cy="5745847"/>
          </a:xfrm>
          <a:prstGeom prst="rect">
            <a:avLst/>
          </a:prstGeom>
          <a:gradFill>
            <a:gsLst>
              <a:gs pos="0">
                <a:srgbClr val="4F81BD">
                  <a:alpha val="22745"/>
                </a:srgbClr>
              </a:gs>
              <a:gs pos="71000">
                <a:srgbClr val="244061">
                  <a:alpha val="0"/>
                </a:srgbClr>
              </a:gs>
              <a:gs pos="100000">
                <a:srgbClr val="000000">
                  <a:alpha val="0"/>
                </a:srgbClr>
              </a:gs>
            </a:gsLst>
            <a:lin ang="8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1" name="Google Shape;91;p1"/>
          <p:cNvSpPr/>
          <p:nvPr/>
        </p:nvSpPr>
        <p:spPr>
          <a:xfrm flipH="1" rot="10800000">
            <a:off x="-5639" y="-1"/>
            <a:ext cx="6088748" cy="6858000"/>
          </a:xfrm>
          <a:prstGeom prst="rect">
            <a:avLst/>
          </a:prstGeom>
          <a:gradFill>
            <a:gsLst>
              <a:gs pos="0">
                <a:srgbClr val="4F81BD">
                  <a:alpha val="0"/>
                </a:srgbClr>
              </a:gs>
              <a:gs pos="14000">
                <a:srgbClr val="4F81BD">
                  <a:alpha val="0"/>
                </a:srgbClr>
              </a:gs>
              <a:gs pos="100000">
                <a:srgbClr val="000000">
                  <a:alpha val="81960"/>
                </a:srgbClr>
              </a:gs>
            </a:gsLst>
            <a:lin ang="4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2" name="Google Shape;92;p1"/>
          <p:cNvSpPr/>
          <p:nvPr/>
        </p:nvSpPr>
        <p:spPr>
          <a:xfrm rot="-6150480">
            <a:off x="1301556" y="1609025"/>
            <a:ext cx="5005754" cy="3754316"/>
          </a:xfrm>
          <a:prstGeom prst="ellipse">
            <a:avLst/>
          </a:prstGeom>
          <a:gradFill>
            <a:gsLst>
              <a:gs pos="0">
                <a:srgbClr val="366092">
                  <a:alpha val="0"/>
                </a:srgbClr>
              </a:gs>
              <a:gs pos="17000">
                <a:srgbClr val="366092">
                  <a:alpha val="0"/>
                </a:srgbClr>
              </a:gs>
              <a:gs pos="82000">
                <a:srgbClr val="000000">
                  <a:alpha val="23921"/>
                </a:srgbClr>
              </a:gs>
              <a:gs pos="100000">
                <a:srgbClr val="000000">
                  <a:alpha val="23921"/>
                </a:srgbClr>
              </a:gs>
            </a:gsLst>
            <a:lin ang="9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3" name="Google Shape;93;p1"/>
          <p:cNvSpPr txBox="1"/>
          <p:nvPr>
            <p:ph type="ctrTitle"/>
          </p:nvPr>
        </p:nvSpPr>
        <p:spPr>
          <a:xfrm>
            <a:off x="458547" y="2852569"/>
            <a:ext cx="5042661" cy="77562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4200"/>
              <a:buFont typeface="Calibri"/>
              <a:buNone/>
            </a:pPr>
            <a:r>
              <a:rPr b="1" lang="en-US" sz="4200">
                <a:solidFill>
                  <a:srgbClr val="FFFFFF"/>
                </a:solidFill>
                <a:latin typeface="Calibri"/>
                <a:ea typeface="Calibri"/>
                <a:cs typeface="Calibri"/>
                <a:sym typeface="Calibri"/>
              </a:rPr>
              <a:t>Quick Start Guide</a:t>
            </a:r>
            <a:r>
              <a:rPr lang="en-US" sz="4200">
                <a:solidFill>
                  <a:srgbClr val="FFFFFF"/>
                </a:solidFill>
                <a:latin typeface="Calibri"/>
                <a:ea typeface="Calibri"/>
                <a:cs typeface="Calibri"/>
                <a:sym typeface="Calibri"/>
              </a:rPr>
              <a:t>	</a:t>
            </a:r>
            <a:endParaRPr b="1" sz="4200">
              <a:solidFill>
                <a:srgbClr val="FFFFFF"/>
              </a:solidFill>
              <a:latin typeface="Calibri"/>
              <a:ea typeface="Calibri"/>
              <a:cs typeface="Calibri"/>
              <a:sym typeface="Calibri"/>
            </a:endParaRPr>
          </a:p>
        </p:txBody>
      </p:sp>
      <p:sp>
        <p:nvSpPr>
          <p:cNvPr id="94" name="Google Shape;94;p1"/>
          <p:cNvSpPr/>
          <p:nvPr/>
        </p:nvSpPr>
        <p:spPr>
          <a:xfrm flipH="1" rot="10800000">
            <a:off x="-5638" y="4354178"/>
            <a:ext cx="6088747" cy="2503817"/>
          </a:xfrm>
          <a:prstGeom prst="rect">
            <a:avLst/>
          </a:prstGeom>
          <a:gradFill>
            <a:gsLst>
              <a:gs pos="0">
                <a:srgbClr val="366092">
                  <a:alpha val="32941"/>
                </a:srgbClr>
              </a:gs>
              <a:gs pos="83000">
                <a:srgbClr val="000000">
                  <a:alpha val="20784"/>
                </a:srgbClr>
              </a:gs>
              <a:gs pos="100000">
                <a:srgbClr val="000000">
                  <a:alpha val="20784"/>
                </a:srgbClr>
              </a:gs>
            </a:gsLst>
            <a:lin ang="8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5" name="Google Shape;95;p1"/>
          <p:cNvSpPr txBox="1"/>
          <p:nvPr/>
        </p:nvSpPr>
        <p:spPr>
          <a:xfrm>
            <a:off x="7846259" y="6329974"/>
            <a:ext cx="1280324" cy="521792"/>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F243E"/>
              </a:buClr>
              <a:buSzPts val="2400"/>
              <a:buFont typeface="Calibri"/>
              <a:buNone/>
            </a:pPr>
            <a:r>
              <a:rPr b="1" i="0" lang="en-US" sz="2400" u="none" cap="none" strike="noStrike">
                <a:solidFill>
                  <a:srgbClr val="0F243E"/>
                </a:solidFill>
                <a:latin typeface="Calibri"/>
                <a:ea typeface="Calibri"/>
                <a:cs typeface="Calibri"/>
                <a:sym typeface="Calibri"/>
              </a:rPr>
              <a:t>Rev 0.0 </a:t>
            </a:r>
            <a:endParaRPr/>
          </a:p>
        </p:txBody>
      </p:sp>
      <p:pic>
        <p:nvPicPr>
          <p:cNvPr id="96" name="Google Shape;96;p1"/>
          <p:cNvPicPr preferRelativeResize="0"/>
          <p:nvPr/>
        </p:nvPicPr>
        <p:blipFill rotWithShape="1">
          <a:blip r:embed="rId3">
            <a:alphaModFix/>
          </a:blip>
          <a:srcRect b="0" l="0" r="0" t="0"/>
          <a:stretch/>
        </p:blipFill>
        <p:spPr>
          <a:xfrm>
            <a:off x="6420735" y="2679185"/>
            <a:ext cx="2380365" cy="1499629"/>
          </a:xfrm>
          <a:prstGeom prst="rect">
            <a:avLst/>
          </a:prstGeom>
          <a:noFill/>
          <a:ln>
            <a:noFill/>
          </a:ln>
        </p:spPr>
      </p:pic>
      <p:pic>
        <p:nvPicPr>
          <p:cNvPr descr="Imagen que contiene sostener, tabla, pequeño, mano&#10;&#10;Descripción generada automáticamente" id="97" name="Google Shape;97;p1"/>
          <p:cNvPicPr preferRelativeResize="0"/>
          <p:nvPr/>
        </p:nvPicPr>
        <p:blipFill rotWithShape="1">
          <a:blip r:embed="rId4">
            <a:alphaModFix/>
          </a:blip>
          <a:srcRect b="0" l="0" r="0" t="0"/>
          <a:stretch/>
        </p:blipFill>
        <p:spPr>
          <a:xfrm>
            <a:off x="2991503" y="-6"/>
            <a:ext cx="5145637" cy="6858000"/>
          </a:xfrm>
          <a:prstGeom prst="rect">
            <a:avLst/>
          </a:prstGeom>
          <a:noFill/>
          <a:ln>
            <a:noFill/>
          </a:ln>
        </p:spPr>
      </p:pic>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500"/>
                                        <p:tgtEl>
                                          <p:spTgt spid="96"/>
                                        </p:tgtEl>
                                        <p:attrNameLst>
                                          <p:attrName>ppt_w</p:attrName>
                                        </p:attrNameLst>
                                      </p:cBhvr>
                                      <p:tavLst>
                                        <p:tav fmla="" tm="0">
                                          <p:val>
                                            <p:strVal val="0"/>
                                          </p:val>
                                        </p:tav>
                                        <p:tav fmla="" tm="100000">
                                          <p:val>
                                            <p:strVal val="#ppt_w"/>
                                          </p:val>
                                        </p:tav>
                                      </p:tavLst>
                                    </p:anim>
                                    <p:anim calcmode="lin" valueType="num">
                                      <p:cBhvr additive="base">
                                        <p:cTn dur="500"/>
                                        <p:tgtEl>
                                          <p:spTgt spid="96"/>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8" name="Shape 228"/>
        <p:cNvGrpSpPr/>
        <p:nvPr/>
      </p:nvGrpSpPr>
      <p:grpSpPr>
        <a:xfrm>
          <a:off x="0" y="0"/>
          <a:ext cx="0" cy="0"/>
          <a:chOff x="0" y="0"/>
          <a:chExt cx="0" cy="0"/>
        </a:xfrm>
      </p:grpSpPr>
      <p:sp>
        <p:nvSpPr>
          <p:cNvPr id="229" name="Google Shape;229;p10"/>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30" name="Google Shape;230;p10"/>
          <p:cNvSpPr/>
          <p:nvPr/>
        </p:nvSpPr>
        <p:spPr>
          <a:xfrm flipH="1">
            <a:off x="0" y="-1"/>
            <a:ext cx="9143997" cy="1590742"/>
          </a:xfrm>
          <a:prstGeom prst="rect">
            <a:avLst/>
          </a:prstGeom>
          <a:gradFill>
            <a:gsLst>
              <a:gs pos="0">
                <a:srgbClr val="000000"/>
              </a:gs>
              <a:gs pos="100000">
                <a:srgbClr val="366092"/>
              </a:gs>
            </a:gsLst>
            <a:lin ang="8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31" name="Google Shape;231;p10"/>
          <p:cNvSpPr/>
          <p:nvPr/>
        </p:nvSpPr>
        <p:spPr>
          <a:xfrm flipH="1" rot="10800000">
            <a:off x="-2" y="0"/>
            <a:ext cx="6086479" cy="1590742"/>
          </a:xfrm>
          <a:prstGeom prst="rect">
            <a:avLst/>
          </a:prstGeom>
          <a:gradFill>
            <a:gsLst>
              <a:gs pos="0">
                <a:srgbClr val="4F81BD">
                  <a:alpha val="0"/>
                </a:srgbClr>
              </a:gs>
              <a:gs pos="20000">
                <a:srgbClr val="4F81BD">
                  <a:alpha val="0"/>
                </a:srgbClr>
              </a:gs>
              <a:gs pos="100000">
                <a:srgbClr val="244061">
                  <a:alpha val="54901"/>
                </a:srgbClr>
              </a:gs>
            </a:gsLst>
            <a:lin ang="13800001"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32" name="Google Shape;232;p10"/>
          <p:cNvSpPr/>
          <p:nvPr/>
        </p:nvSpPr>
        <p:spPr>
          <a:xfrm flipH="1">
            <a:off x="6086474" y="-1"/>
            <a:ext cx="3057523" cy="1590742"/>
          </a:xfrm>
          <a:prstGeom prst="rect">
            <a:avLst/>
          </a:prstGeom>
          <a:gradFill>
            <a:gsLst>
              <a:gs pos="0">
                <a:srgbClr val="4F81BD">
                  <a:alpha val="65882"/>
                </a:srgbClr>
              </a:gs>
              <a:gs pos="100000">
                <a:srgbClr val="000000">
                  <a:alpha val="29803"/>
                </a:srgbClr>
              </a:gs>
            </a:gsLst>
            <a:lin ang="13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33" name="Google Shape;233;p10"/>
          <p:cNvSpPr/>
          <p:nvPr/>
        </p:nvSpPr>
        <p:spPr>
          <a:xfrm>
            <a:off x="344512" y="-1"/>
            <a:ext cx="8799485" cy="1597433"/>
          </a:xfrm>
          <a:prstGeom prst="rect">
            <a:avLst/>
          </a:prstGeom>
          <a:gradFill>
            <a:gsLst>
              <a:gs pos="0">
                <a:srgbClr val="000000">
                  <a:alpha val="0"/>
                </a:srgbClr>
              </a:gs>
              <a:gs pos="50000">
                <a:srgbClr val="000000">
                  <a:alpha val="0"/>
                </a:srgbClr>
              </a:gs>
              <a:gs pos="99000">
                <a:srgbClr val="244061">
                  <a:alpha val="51764"/>
                </a:srgbClr>
              </a:gs>
              <a:gs pos="100000">
                <a:srgbClr val="244061">
                  <a:alpha val="51764"/>
                </a:srgbClr>
              </a:gs>
            </a:gsLst>
            <a:lin ang="16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34" name="Google Shape;234;p10"/>
          <p:cNvSpPr txBox="1"/>
          <p:nvPr>
            <p:ph type="title"/>
          </p:nvPr>
        </p:nvSpPr>
        <p:spPr>
          <a:xfrm>
            <a:off x="683568" y="452275"/>
            <a:ext cx="7848872" cy="68619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200"/>
              <a:buFont typeface="Poppins"/>
              <a:buNone/>
            </a:pPr>
            <a:r>
              <a:rPr lang="en-US" sz="3200">
                <a:solidFill>
                  <a:schemeClr val="lt1"/>
                </a:solidFill>
              </a:rPr>
              <a:t>3. </a:t>
            </a:r>
            <a:r>
              <a:rPr lang="en-US" sz="3200">
                <a:solidFill>
                  <a:schemeClr val="lt1"/>
                </a:solidFill>
                <a:latin typeface="Roboto"/>
                <a:ea typeface="Roboto"/>
                <a:cs typeface="Roboto"/>
                <a:sym typeface="Roboto"/>
              </a:rPr>
              <a:t>Single Use ECO</a:t>
            </a:r>
            <a:r>
              <a:rPr lang="en-US" sz="3200">
                <a:latin typeface="Roboto"/>
                <a:ea typeface="Roboto"/>
                <a:cs typeface="Roboto"/>
                <a:sym typeface="Roboto"/>
              </a:rPr>
              <a:t> </a:t>
            </a:r>
            <a:r>
              <a:rPr lang="en-US" sz="3200">
                <a:solidFill>
                  <a:schemeClr val="lt1"/>
                </a:solidFill>
                <a:latin typeface="Roboto"/>
                <a:ea typeface="Roboto"/>
                <a:cs typeface="Roboto"/>
                <a:sym typeface="Roboto"/>
              </a:rPr>
              <a:t>Blades </a:t>
            </a:r>
            <a:r>
              <a:rPr lang="en-US" sz="3200">
                <a:solidFill>
                  <a:schemeClr val="lt1"/>
                </a:solidFill>
              </a:rPr>
              <a:t>Types and Sizes </a:t>
            </a:r>
            <a:endParaRPr sz="3200">
              <a:solidFill>
                <a:srgbClr val="FFFFFF"/>
              </a:solidFill>
            </a:endParaRPr>
          </a:p>
        </p:txBody>
      </p:sp>
      <p:sp>
        <p:nvSpPr>
          <p:cNvPr id="235" name="Google Shape;235;p10"/>
          <p:cNvSpPr txBox="1"/>
          <p:nvPr>
            <p:ph idx="12" type="sldNum"/>
          </p:nvPr>
        </p:nvSpPr>
        <p:spPr>
          <a:xfrm>
            <a:off x="8778240" y="6455431"/>
            <a:ext cx="334434"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7F7F7F"/>
              </a:buClr>
              <a:buSzPts val="1000"/>
              <a:buFont typeface="Calibri"/>
              <a:buNone/>
            </a:pPr>
            <a:fld id="{00000000-1234-1234-1234-123412341234}" type="slidenum">
              <a:rPr b="0" i="0" lang="en-US" sz="1000" u="none" cap="none" strike="noStrike">
                <a:solidFill>
                  <a:srgbClr val="7F7F7F"/>
                </a:solidFill>
                <a:latin typeface="Calibri"/>
                <a:ea typeface="Calibri"/>
                <a:cs typeface="Calibri"/>
                <a:sym typeface="Calibri"/>
              </a:rPr>
              <a:t>‹#›</a:t>
            </a:fld>
            <a:endParaRPr b="0" i="0" sz="1000" u="none" cap="none" strike="noStrike">
              <a:solidFill>
                <a:srgbClr val="7F7F7F"/>
              </a:solidFill>
              <a:latin typeface="Calibri"/>
              <a:ea typeface="Calibri"/>
              <a:cs typeface="Calibri"/>
              <a:sym typeface="Calibri"/>
            </a:endParaRPr>
          </a:p>
        </p:txBody>
      </p:sp>
      <p:grpSp>
        <p:nvGrpSpPr>
          <p:cNvPr id="236" name="Google Shape;236;p10"/>
          <p:cNvGrpSpPr/>
          <p:nvPr/>
        </p:nvGrpSpPr>
        <p:grpSpPr>
          <a:xfrm>
            <a:off x="643422" y="1141071"/>
            <a:ext cx="3713971" cy="5565031"/>
            <a:chOff x="4602445" y="1124744"/>
            <a:chExt cx="3713971" cy="5565031"/>
          </a:xfrm>
        </p:grpSpPr>
        <p:grpSp>
          <p:nvGrpSpPr>
            <p:cNvPr id="237" name="Google Shape;237;p10"/>
            <p:cNvGrpSpPr/>
            <p:nvPr/>
          </p:nvGrpSpPr>
          <p:grpSpPr>
            <a:xfrm>
              <a:off x="4602445" y="1124744"/>
              <a:ext cx="3713971" cy="3835758"/>
              <a:chOff x="4602445" y="1124744"/>
              <a:chExt cx="3713971" cy="3835758"/>
            </a:xfrm>
          </p:grpSpPr>
          <p:sp>
            <p:nvSpPr>
              <p:cNvPr id="238" name="Google Shape;238;p10"/>
              <p:cNvSpPr/>
              <p:nvPr/>
            </p:nvSpPr>
            <p:spPr>
              <a:xfrm>
                <a:off x="5000715" y="1124744"/>
                <a:ext cx="279828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Roboto"/>
                  <a:ea typeface="Roboto"/>
                  <a:cs typeface="Roboto"/>
                  <a:sym typeface="Roboto"/>
                </a:endParaRPr>
              </a:p>
            </p:txBody>
          </p:sp>
          <p:pic>
            <p:nvPicPr>
              <p:cNvPr id="239" name="Google Shape;239;p10"/>
              <p:cNvPicPr preferRelativeResize="0"/>
              <p:nvPr/>
            </p:nvPicPr>
            <p:blipFill rotWithShape="1">
              <a:blip r:embed="rId3">
                <a:alphaModFix/>
              </a:blip>
              <a:srcRect b="0" l="0" r="0" t="0"/>
              <a:stretch/>
            </p:blipFill>
            <p:spPr>
              <a:xfrm>
                <a:off x="4688312" y="3190474"/>
                <a:ext cx="3542237" cy="1770028"/>
              </a:xfrm>
              <a:prstGeom prst="rect">
                <a:avLst/>
              </a:prstGeom>
              <a:noFill/>
              <a:ln>
                <a:noFill/>
              </a:ln>
            </p:spPr>
          </p:pic>
          <p:pic>
            <p:nvPicPr>
              <p:cNvPr id="240" name="Google Shape;240;p10"/>
              <p:cNvPicPr preferRelativeResize="0"/>
              <p:nvPr/>
            </p:nvPicPr>
            <p:blipFill rotWithShape="1">
              <a:blip r:embed="rId4">
                <a:alphaModFix/>
              </a:blip>
              <a:srcRect b="0" l="0" r="0" t="0"/>
              <a:stretch/>
            </p:blipFill>
            <p:spPr>
              <a:xfrm>
                <a:off x="4602445" y="1600404"/>
                <a:ext cx="3713971" cy="1807995"/>
              </a:xfrm>
              <a:prstGeom prst="rect">
                <a:avLst/>
              </a:prstGeom>
              <a:noFill/>
              <a:ln>
                <a:noFill/>
              </a:ln>
            </p:spPr>
          </p:pic>
        </p:grpSp>
        <p:pic>
          <p:nvPicPr>
            <p:cNvPr id="241" name="Google Shape;241;p10"/>
            <p:cNvPicPr preferRelativeResize="0"/>
            <p:nvPr/>
          </p:nvPicPr>
          <p:blipFill rotWithShape="1">
            <a:blip r:embed="rId5">
              <a:alphaModFix/>
            </a:blip>
            <a:srcRect b="0" l="0" r="0" t="0"/>
            <a:stretch/>
          </p:blipFill>
          <p:spPr>
            <a:xfrm>
              <a:off x="4712208" y="4910331"/>
              <a:ext cx="3604208" cy="1779444"/>
            </a:xfrm>
            <a:prstGeom prst="rect">
              <a:avLst/>
            </a:prstGeom>
            <a:noFill/>
            <a:ln>
              <a:noFill/>
            </a:ln>
          </p:spPr>
        </p:pic>
      </p:grpSp>
      <p:sp>
        <p:nvSpPr>
          <p:cNvPr id="242" name="Google Shape;242;p10"/>
          <p:cNvSpPr txBox="1"/>
          <p:nvPr/>
        </p:nvSpPr>
        <p:spPr>
          <a:xfrm>
            <a:off x="5003465" y="1888036"/>
            <a:ext cx="223224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Roboto"/>
              <a:buNone/>
            </a:pPr>
            <a:r>
              <a:rPr b="0" i="0" lang="en-US" sz="1800" u="none" cap="none" strike="noStrike">
                <a:solidFill>
                  <a:srgbClr val="000000"/>
                </a:solidFill>
                <a:latin typeface="Roboto"/>
                <a:ea typeface="Roboto"/>
                <a:cs typeface="Roboto"/>
                <a:sym typeface="Roboto"/>
              </a:rPr>
              <a:t>Mac #4 	Ref : A6M4 </a:t>
            </a:r>
            <a:endParaRPr/>
          </a:p>
        </p:txBody>
      </p:sp>
      <p:sp>
        <p:nvSpPr>
          <p:cNvPr id="243" name="Google Shape;243;p10"/>
          <p:cNvSpPr txBox="1"/>
          <p:nvPr/>
        </p:nvSpPr>
        <p:spPr>
          <a:xfrm>
            <a:off x="5003465" y="2301395"/>
            <a:ext cx="223224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Roboto"/>
              <a:buNone/>
            </a:pPr>
            <a:r>
              <a:rPr b="0" i="0" lang="en-US" sz="1800" u="none" cap="none" strike="noStrike">
                <a:solidFill>
                  <a:srgbClr val="000000"/>
                </a:solidFill>
                <a:latin typeface="Roboto"/>
                <a:ea typeface="Roboto"/>
                <a:cs typeface="Roboto"/>
                <a:sym typeface="Roboto"/>
              </a:rPr>
              <a:t>Mac #3 	Ref : A6M3 </a:t>
            </a:r>
            <a:endParaRPr/>
          </a:p>
        </p:txBody>
      </p:sp>
      <p:sp>
        <p:nvSpPr>
          <p:cNvPr id="244" name="Google Shape;244;p10"/>
          <p:cNvSpPr txBox="1"/>
          <p:nvPr/>
        </p:nvSpPr>
        <p:spPr>
          <a:xfrm>
            <a:off x="5000815" y="2708047"/>
            <a:ext cx="223224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Roboto"/>
              <a:buNone/>
            </a:pPr>
            <a:r>
              <a:rPr b="0" i="0" lang="en-US" sz="1800" u="none" cap="none" strike="noStrike">
                <a:solidFill>
                  <a:srgbClr val="000000"/>
                </a:solidFill>
                <a:latin typeface="Roboto"/>
                <a:ea typeface="Roboto"/>
                <a:cs typeface="Roboto"/>
                <a:sym typeface="Roboto"/>
              </a:rPr>
              <a:t>Mac #2 	Ref : A6M2 </a:t>
            </a:r>
            <a:endParaRPr/>
          </a:p>
        </p:txBody>
      </p:sp>
      <p:sp>
        <p:nvSpPr>
          <p:cNvPr id="245" name="Google Shape;245;p10"/>
          <p:cNvSpPr txBox="1"/>
          <p:nvPr/>
        </p:nvSpPr>
        <p:spPr>
          <a:xfrm>
            <a:off x="5000815" y="3102060"/>
            <a:ext cx="223224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Roboto"/>
              <a:buNone/>
            </a:pPr>
            <a:r>
              <a:rPr b="0" i="0" lang="en-US" sz="1800" u="none" cap="none" strike="noStrike">
                <a:solidFill>
                  <a:srgbClr val="000000"/>
                </a:solidFill>
                <a:latin typeface="Roboto"/>
                <a:ea typeface="Roboto"/>
                <a:cs typeface="Roboto"/>
                <a:sym typeface="Roboto"/>
              </a:rPr>
              <a:t>Mac #1 	Ref : A6M1 </a:t>
            </a:r>
            <a:endParaRPr/>
          </a:p>
        </p:txBody>
      </p:sp>
      <p:sp>
        <p:nvSpPr>
          <p:cNvPr id="246" name="Google Shape;246;p10"/>
          <p:cNvSpPr txBox="1"/>
          <p:nvPr/>
        </p:nvSpPr>
        <p:spPr>
          <a:xfrm>
            <a:off x="5012789" y="4187274"/>
            <a:ext cx="223224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Roboto"/>
              <a:buNone/>
            </a:pPr>
            <a:r>
              <a:rPr b="0" i="0" lang="en-US" sz="1800" u="none" cap="none" strike="noStrike">
                <a:solidFill>
                  <a:srgbClr val="000000"/>
                </a:solidFill>
                <a:latin typeface="Roboto"/>
                <a:ea typeface="Roboto"/>
                <a:cs typeface="Roboto"/>
                <a:sym typeface="Roboto"/>
              </a:rPr>
              <a:t>H Blade	Ref : A6HA </a:t>
            </a:r>
            <a:endParaRPr/>
          </a:p>
        </p:txBody>
      </p:sp>
      <p:sp>
        <p:nvSpPr>
          <p:cNvPr id="247" name="Google Shape;247;p10"/>
          <p:cNvSpPr txBox="1"/>
          <p:nvPr/>
        </p:nvSpPr>
        <p:spPr>
          <a:xfrm>
            <a:off x="5044125" y="5067170"/>
            <a:ext cx="385012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Roboto"/>
              <a:buNone/>
            </a:pPr>
            <a:r>
              <a:rPr b="0" i="0" lang="en-US" sz="1800" u="none" cap="none" strike="noStrike">
                <a:solidFill>
                  <a:srgbClr val="000000"/>
                </a:solidFill>
                <a:latin typeface="Roboto"/>
                <a:ea typeface="Roboto"/>
                <a:cs typeface="Roboto"/>
                <a:sym typeface="Roboto"/>
              </a:rPr>
              <a:t>Channelled Regular     Ref : A6C3 </a:t>
            </a:r>
            <a:endParaRPr/>
          </a:p>
        </p:txBody>
      </p:sp>
      <p:sp>
        <p:nvSpPr>
          <p:cNvPr id="248" name="Google Shape;248;p10"/>
          <p:cNvSpPr txBox="1"/>
          <p:nvPr/>
        </p:nvSpPr>
        <p:spPr>
          <a:xfrm>
            <a:off x="5042356" y="5458990"/>
            <a:ext cx="34900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Roboto"/>
              <a:buNone/>
            </a:pPr>
            <a:r>
              <a:rPr b="0" i="0" lang="en-US" sz="1800" u="none" cap="none" strike="noStrike">
                <a:solidFill>
                  <a:srgbClr val="000000"/>
                </a:solidFill>
                <a:latin typeface="Roboto"/>
                <a:ea typeface="Roboto"/>
                <a:cs typeface="Roboto"/>
                <a:sym typeface="Roboto"/>
              </a:rPr>
              <a:t>Channelled Small	       Ref : A6C2 </a:t>
            </a:r>
            <a:endParaRPr/>
          </a:p>
        </p:txBody>
      </p:sp>
      <p:sp>
        <p:nvSpPr>
          <p:cNvPr id="249" name="Google Shape;249;p10"/>
          <p:cNvSpPr txBox="1"/>
          <p:nvPr/>
        </p:nvSpPr>
        <p:spPr>
          <a:xfrm>
            <a:off x="5042356" y="5828322"/>
            <a:ext cx="385012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Roboto"/>
              <a:buNone/>
            </a:pPr>
            <a:r>
              <a:rPr b="0" i="0" lang="en-US" sz="1800" u="none" cap="none" strike="noStrike">
                <a:solidFill>
                  <a:srgbClr val="000000"/>
                </a:solidFill>
                <a:latin typeface="Roboto"/>
                <a:ea typeface="Roboto"/>
                <a:cs typeface="Roboto"/>
                <a:sym typeface="Roboto"/>
              </a:rPr>
              <a:t>Channelled Pediatric   Ref : A6C1 </a:t>
            </a:r>
            <a:endParaRPr/>
          </a:p>
        </p:txBody>
      </p:sp>
      <p:sp>
        <p:nvSpPr>
          <p:cNvPr id="250" name="Google Shape;250;p10"/>
          <p:cNvSpPr txBox="1"/>
          <p:nvPr/>
        </p:nvSpPr>
        <p:spPr>
          <a:xfrm>
            <a:off x="5069832" y="6247734"/>
            <a:ext cx="382264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Roboto"/>
              <a:buNone/>
            </a:pPr>
            <a:r>
              <a:rPr b="0" i="0" lang="en-US" sz="1800" u="none" cap="none" strike="noStrike">
                <a:solidFill>
                  <a:srgbClr val="000000"/>
                </a:solidFill>
                <a:latin typeface="Roboto"/>
                <a:ea typeface="Roboto"/>
                <a:cs typeface="Roboto"/>
                <a:sym typeface="Roboto"/>
              </a:rPr>
              <a:t>Channelled Infant        Ref : A6C0 </a:t>
            </a:r>
            <a:endParaRPr/>
          </a:p>
        </p:txBody>
      </p: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4" name="Shape 254"/>
        <p:cNvGrpSpPr/>
        <p:nvPr/>
      </p:nvGrpSpPr>
      <p:grpSpPr>
        <a:xfrm>
          <a:off x="0" y="0"/>
          <a:ext cx="0" cy="0"/>
          <a:chOff x="0" y="0"/>
          <a:chExt cx="0" cy="0"/>
        </a:xfrm>
      </p:grpSpPr>
      <p:sp>
        <p:nvSpPr>
          <p:cNvPr id="255" name="Google Shape;255;p11"/>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56" name="Google Shape;256;p11"/>
          <p:cNvSpPr/>
          <p:nvPr/>
        </p:nvSpPr>
        <p:spPr>
          <a:xfrm flipH="1">
            <a:off x="0" y="-1"/>
            <a:ext cx="9143997" cy="1590742"/>
          </a:xfrm>
          <a:prstGeom prst="rect">
            <a:avLst/>
          </a:prstGeom>
          <a:gradFill>
            <a:gsLst>
              <a:gs pos="0">
                <a:srgbClr val="000000"/>
              </a:gs>
              <a:gs pos="100000">
                <a:srgbClr val="366092"/>
              </a:gs>
            </a:gsLst>
            <a:lin ang="8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57" name="Google Shape;257;p11"/>
          <p:cNvSpPr/>
          <p:nvPr/>
        </p:nvSpPr>
        <p:spPr>
          <a:xfrm flipH="1" rot="10800000">
            <a:off x="-2" y="0"/>
            <a:ext cx="6086479" cy="1590742"/>
          </a:xfrm>
          <a:prstGeom prst="rect">
            <a:avLst/>
          </a:prstGeom>
          <a:gradFill>
            <a:gsLst>
              <a:gs pos="0">
                <a:srgbClr val="4F81BD">
                  <a:alpha val="0"/>
                </a:srgbClr>
              </a:gs>
              <a:gs pos="20000">
                <a:srgbClr val="4F81BD">
                  <a:alpha val="0"/>
                </a:srgbClr>
              </a:gs>
              <a:gs pos="100000">
                <a:srgbClr val="244061">
                  <a:alpha val="54901"/>
                </a:srgbClr>
              </a:gs>
            </a:gsLst>
            <a:lin ang="13800001"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58" name="Google Shape;258;p11"/>
          <p:cNvSpPr/>
          <p:nvPr/>
        </p:nvSpPr>
        <p:spPr>
          <a:xfrm flipH="1">
            <a:off x="6086474" y="-1"/>
            <a:ext cx="3057523" cy="1590742"/>
          </a:xfrm>
          <a:prstGeom prst="rect">
            <a:avLst/>
          </a:prstGeom>
          <a:gradFill>
            <a:gsLst>
              <a:gs pos="0">
                <a:srgbClr val="4F81BD">
                  <a:alpha val="65882"/>
                </a:srgbClr>
              </a:gs>
              <a:gs pos="100000">
                <a:srgbClr val="000000">
                  <a:alpha val="29803"/>
                </a:srgbClr>
              </a:gs>
            </a:gsLst>
            <a:lin ang="13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59" name="Google Shape;259;p11"/>
          <p:cNvSpPr/>
          <p:nvPr/>
        </p:nvSpPr>
        <p:spPr>
          <a:xfrm>
            <a:off x="344512" y="-1"/>
            <a:ext cx="8799485" cy="1597433"/>
          </a:xfrm>
          <a:prstGeom prst="rect">
            <a:avLst/>
          </a:prstGeom>
          <a:gradFill>
            <a:gsLst>
              <a:gs pos="0">
                <a:srgbClr val="000000">
                  <a:alpha val="0"/>
                </a:srgbClr>
              </a:gs>
              <a:gs pos="50000">
                <a:srgbClr val="000000">
                  <a:alpha val="0"/>
                </a:srgbClr>
              </a:gs>
              <a:gs pos="99000">
                <a:srgbClr val="244061">
                  <a:alpha val="51764"/>
                </a:srgbClr>
              </a:gs>
              <a:gs pos="100000">
                <a:srgbClr val="244061">
                  <a:alpha val="51764"/>
                </a:srgbClr>
              </a:gs>
            </a:gsLst>
            <a:lin ang="16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60" name="Google Shape;260;p11"/>
          <p:cNvSpPr txBox="1"/>
          <p:nvPr>
            <p:ph type="title"/>
          </p:nvPr>
        </p:nvSpPr>
        <p:spPr>
          <a:xfrm>
            <a:off x="683568" y="452275"/>
            <a:ext cx="7848872" cy="68619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200"/>
              <a:buFont typeface="Poppins"/>
              <a:buNone/>
            </a:pPr>
            <a:r>
              <a:rPr lang="en-US" sz="3200">
                <a:solidFill>
                  <a:schemeClr val="lt1"/>
                </a:solidFill>
              </a:rPr>
              <a:t>3. </a:t>
            </a:r>
            <a:r>
              <a:rPr lang="en-US" sz="3200">
                <a:solidFill>
                  <a:schemeClr val="lt1"/>
                </a:solidFill>
                <a:latin typeface="Roboto"/>
                <a:ea typeface="Roboto"/>
                <a:cs typeface="Roboto"/>
                <a:sym typeface="Roboto"/>
              </a:rPr>
              <a:t>Single Use ECO</a:t>
            </a:r>
            <a:r>
              <a:rPr lang="en-US" sz="3200">
                <a:latin typeface="Roboto"/>
                <a:ea typeface="Roboto"/>
                <a:cs typeface="Roboto"/>
                <a:sym typeface="Roboto"/>
              </a:rPr>
              <a:t> </a:t>
            </a:r>
            <a:r>
              <a:rPr lang="en-US" sz="3200">
                <a:solidFill>
                  <a:schemeClr val="lt1"/>
                </a:solidFill>
                <a:latin typeface="Roboto"/>
                <a:ea typeface="Roboto"/>
                <a:cs typeface="Roboto"/>
                <a:sym typeface="Roboto"/>
              </a:rPr>
              <a:t>Blades Packaging</a:t>
            </a:r>
            <a:r>
              <a:rPr lang="en-US" sz="3200">
                <a:solidFill>
                  <a:schemeClr val="lt1"/>
                </a:solidFill>
              </a:rPr>
              <a:t> </a:t>
            </a:r>
            <a:endParaRPr sz="3200">
              <a:solidFill>
                <a:srgbClr val="FFFFFF"/>
              </a:solidFill>
            </a:endParaRPr>
          </a:p>
        </p:txBody>
      </p:sp>
      <p:sp>
        <p:nvSpPr>
          <p:cNvPr id="261" name="Google Shape;261;p11"/>
          <p:cNvSpPr txBox="1"/>
          <p:nvPr>
            <p:ph idx="12" type="sldNum"/>
          </p:nvPr>
        </p:nvSpPr>
        <p:spPr>
          <a:xfrm>
            <a:off x="8778240" y="6455431"/>
            <a:ext cx="334434"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7F7F7F"/>
              </a:buClr>
              <a:buSzPts val="1000"/>
              <a:buFont typeface="Calibri"/>
              <a:buNone/>
            </a:pPr>
            <a:fld id="{00000000-1234-1234-1234-123412341234}" type="slidenum">
              <a:rPr b="0" i="0" lang="en-US" sz="1000" u="none" cap="none" strike="noStrike">
                <a:solidFill>
                  <a:srgbClr val="7F7F7F"/>
                </a:solidFill>
                <a:latin typeface="Calibri"/>
                <a:ea typeface="Calibri"/>
                <a:cs typeface="Calibri"/>
                <a:sym typeface="Calibri"/>
              </a:rPr>
              <a:t>‹#›</a:t>
            </a:fld>
            <a:endParaRPr b="0" i="0" sz="1000" u="none" cap="none" strike="noStrike">
              <a:solidFill>
                <a:srgbClr val="7F7F7F"/>
              </a:solidFill>
              <a:latin typeface="Calibri"/>
              <a:ea typeface="Calibri"/>
              <a:cs typeface="Calibri"/>
              <a:sym typeface="Calibri"/>
            </a:endParaRPr>
          </a:p>
        </p:txBody>
      </p:sp>
      <p:sp>
        <p:nvSpPr>
          <p:cNvPr id="262" name="Google Shape;262;p11"/>
          <p:cNvSpPr txBox="1"/>
          <p:nvPr/>
        </p:nvSpPr>
        <p:spPr>
          <a:xfrm>
            <a:off x="344512" y="1881410"/>
            <a:ext cx="5385733" cy="4524315"/>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000000"/>
              </a:buClr>
              <a:buSzPts val="2400"/>
              <a:buFont typeface="Arial"/>
              <a:buChar char="•"/>
            </a:pPr>
            <a:r>
              <a:rPr b="0" i="0" lang="en-US" sz="2400" u="none" cap="none" strike="noStrike">
                <a:solidFill>
                  <a:srgbClr val="000000"/>
                </a:solidFill>
                <a:latin typeface="Roboto"/>
                <a:ea typeface="Roboto"/>
                <a:cs typeface="Roboto"/>
                <a:sym typeface="Roboto"/>
              </a:rPr>
              <a:t>Blades are </a:t>
            </a:r>
            <a:r>
              <a:rPr lang="en-US" sz="2400">
                <a:solidFill>
                  <a:srgbClr val="000000"/>
                </a:solidFill>
                <a:latin typeface="Roboto"/>
                <a:ea typeface="Roboto"/>
                <a:cs typeface="Roboto"/>
                <a:sym typeface="Roboto"/>
              </a:rPr>
              <a:t>individually </a:t>
            </a:r>
            <a:r>
              <a:rPr b="0" i="0" lang="en-US" sz="2400" u="none" cap="none" strike="noStrike">
                <a:solidFill>
                  <a:srgbClr val="000000"/>
                </a:solidFill>
                <a:latin typeface="Roboto"/>
                <a:ea typeface="Roboto"/>
                <a:cs typeface="Roboto"/>
                <a:sym typeface="Roboto"/>
              </a:rPr>
              <a:t>blistered.</a:t>
            </a:r>
            <a:endParaRPr/>
          </a:p>
          <a:p>
            <a:pPr indent="-133350" lvl="0" marL="28575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Roboto"/>
              <a:ea typeface="Roboto"/>
              <a:cs typeface="Roboto"/>
              <a:sym typeface="Roboto"/>
            </a:endParaRPr>
          </a:p>
          <a:p>
            <a:pPr indent="-285750" lvl="0" marL="28575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Roboto"/>
                <a:ea typeface="Roboto"/>
                <a:cs typeface="Roboto"/>
                <a:sym typeface="Roboto"/>
              </a:rPr>
              <a:t>Blistered blades are packaged in 10 pcs. boxes, designed to facilitate blade extraction and box presence inside OR. </a:t>
            </a:r>
            <a:endParaRPr/>
          </a:p>
          <a:p>
            <a:pPr indent="-133350" lvl="0" marL="28575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Roboto"/>
              <a:ea typeface="Roboto"/>
              <a:cs typeface="Roboto"/>
              <a:sym typeface="Roboto"/>
            </a:endParaRPr>
          </a:p>
          <a:p>
            <a:pPr indent="-285750" lvl="0" marL="28575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Roboto"/>
                <a:ea typeface="Roboto"/>
                <a:cs typeface="Roboto"/>
                <a:sym typeface="Roboto"/>
              </a:rPr>
              <a:t>Boxes of 10 pcs. are packaged in 50 pcs. shipping cartons.</a:t>
            </a:r>
            <a:endParaRPr/>
          </a:p>
          <a:p>
            <a:pPr indent="-133350" lvl="0" marL="28575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Roboto"/>
              <a:ea typeface="Roboto"/>
              <a:cs typeface="Roboto"/>
              <a:sym typeface="Roboto"/>
            </a:endParaRPr>
          </a:p>
          <a:p>
            <a:pPr indent="-285750" lvl="0" marL="28575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Roboto"/>
                <a:ea typeface="Roboto"/>
                <a:cs typeface="Roboto"/>
                <a:sym typeface="Roboto"/>
              </a:rPr>
              <a:t>Blisters and Boxes are made from recycled materials.</a:t>
            </a:r>
            <a:endParaRPr/>
          </a:p>
        </p:txBody>
      </p:sp>
      <p:pic>
        <p:nvPicPr>
          <p:cNvPr id="263" name="Google Shape;263;p11"/>
          <p:cNvPicPr preferRelativeResize="0"/>
          <p:nvPr/>
        </p:nvPicPr>
        <p:blipFill rotWithShape="1">
          <a:blip r:embed="rId3">
            <a:alphaModFix/>
          </a:blip>
          <a:srcRect b="0" l="0" r="0" t="0"/>
          <a:stretch/>
        </p:blipFill>
        <p:spPr>
          <a:xfrm>
            <a:off x="5900774" y="1760046"/>
            <a:ext cx="3044683" cy="2830484"/>
          </a:xfrm>
          <a:prstGeom prst="rect">
            <a:avLst/>
          </a:prstGeom>
          <a:noFill/>
          <a:ln>
            <a:noFill/>
          </a:ln>
        </p:spPr>
      </p:pic>
      <p:pic>
        <p:nvPicPr>
          <p:cNvPr id="264" name="Google Shape;264;p11"/>
          <p:cNvPicPr preferRelativeResize="0"/>
          <p:nvPr/>
        </p:nvPicPr>
        <p:blipFill rotWithShape="1">
          <a:blip r:embed="rId4">
            <a:alphaModFix/>
          </a:blip>
          <a:srcRect b="0" l="9075" r="8839" t="0"/>
          <a:stretch/>
        </p:blipFill>
        <p:spPr>
          <a:xfrm>
            <a:off x="6876256" y="4766526"/>
            <a:ext cx="1440160" cy="1871467"/>
          </a:xfrm>
          <a:prstGeom prst="rect">
            <a:avLst/>
          </a:prstGeom>
          <a:noFill/>
          <a:ln>
            <a:noFill/>
          </a:ln>
        </p:spPr>
      </p:pic>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8" name="Shape 268"/>
        <p:cNvGrpSpPr/>
        <p:nvPr/>
      </p:nvGrpSpPr>
      <p:grpSpPr>
        <a:xfrm>
          <a:off x="0" y="0"/>
          <a:ext cx="0" cy="0"/>
          <a:chOff x="0" y="0"/>
          <a:chExt cx="0" cy="0"/>
        </a:xfrm>
      </p:grpSpPr>
      <p:sp>
        <p:nvSpPr>
          <p:cNvPr id="269" name="Google Shape;269;p12"/>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70" name="Google Shape;270;p12"/>
          <p:cNvSpPr/>
          <p:nvPr/>
        </p:nvSpPr>
        <p:spPr>
          <a:xfrm flipH="1" rot="10800000">
            <a:off x="6092499" y="-5"/>
            <a:ext cx="3069391" cy="6858000"/>
          </a:xfrm>
          <a:prstGeom prst="rect">
            <a:avLst/>
          </a:prstGeom>
          <a:gradFill>
            <a:gsLst>
              <a:gs pos="0">
                <a:srgbClr val="000000">
                  <a:alpha val="93725"/>
                </a:srgbClr>
              </a:gs>
              <a:gs pos="8000">
                <a:srgbClr val="000000">
                  <a:alpha val="93725"/>
                </a:srgbClr>
              </a:gs>
              <a:gs pos="100000">
                <a:schemeClr val="accent1"/>
              </a:gs>
            </a:gsLst>
            <a:lin ang="2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71" name="Google Shape;271;p12"/>
          <p:cNvSpPr/>
          <p:nvPr/>
        </p:nvSpPr>
        <p:spPr>
          <a:xfrm flipH="1" rot="10800000">
            <a:off x="6092499" y="-2"/>
            <a:ext cx="3069391" cy="6400369"/>
          </a:xfrm>
          <a:prstGeom prst="rect">
            <a:avLst/>
          </a:prstGeom>
          <a:gradFill>
            <a:gsLst>
              <a:gs pos="0">
                <a:srgbClr val="244061">
                  <a:alpha val="0"/>
                </a:srgbClr>
              </a:gs>
              <a:gs pos="31000">
                <a:srgbClr val="244061">
                  <a:alpha val="0"/>
                </a:srgbClr>
              </a:gs>
              <a:gs pos="100000">
                <a:srgbClr val="244061">
                  <a:alpha val="25882"/>
                </a:srgbClr>
              </a:gs>
            </a:gsLst>
            <a:lin ang="18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72" name="Google Shape;272;p12"/>
          <p:cNvSpPr/>
          <p:nvPr/>
        </p:nvSpPr>
        <p:spPr>
          <a:xfrm flipH="1" rot="10800000">
            <a:off x="6092499" y="-22"/>
            <a:ext cx="3051501" cy="6400389"/>
          </a:xfrm>
          <a:prstGeom prst="rect">
            <a:avLst/>
          </a:prstGeom>
          <a:gradFill>
            <a:gsLst>
              <a:gs pos="0">
                <a:srgbClr val="4F81BD">
                  <a:alpha val="0"/>
                </a:srgbClr>
              </a:gs>
              <a:gs pos="72000">
                <a:srgbClr val="000000">
                  <a:alpha val="20784"/>
                </a:srgbClr>
              </a:gs>
              <a:gs pos="100000">
                <a:srgbClr val="000000">
                  <a:alpha val="20784"/>
                </a:srgbClr>
              </a:gs>
            </a:gsLst>
            <a:lin ang="3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73" name="Google Shape;273;p12"/>
          <p:cNvSpPr/>
          <p:nvPr/>
        </p:nvSpPr>
        <p:spPr>
          <a:xfrm flipH="1" rot="10800000">
            <a:off x="6092499" y="-10"/>
            <a:ext cx="2708601" cy="6857997"/>
          </a:xfrm>
          <a:prstGeom prst="rect">
            <a:avLst/>
          </a:prstGeom>
          <a:gradFill>
            <a:gsLst>
              <a:gs pos="0">
                <a:srgbClr val="4F81BD">
                  <a:alpha val="0"/>
                </a:srgbClr>
              </a:gs>
              <a:gs pos="93000">
                <a:srgbClr val="000000">
                  <a:alpha val="28627"/>
                </a:srgbClr>
              </a:gs>
              <a:gs pos="100000">
                <a:srgbClr val="000000">
                  <a:alpha val="28627"/>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274" name="Google Shape;274;p12"/>
          <p:cNvPicPr preferRelativeResize="0"/>
          <p:nvPr/>
        </p:nvPicPr>
        <p:blipFill rotWithShape="1">
          <a:blip r:embed="rId3">
            <a:alphaModFix/>
          </a:blip>
          <a:srcRect b="0" l="0" r="0" t="0"/>
          <a:stretch/>
        </p:blipFill>
        <p:spPr>
          <a:xfrm>
            <a:off x="5492913" y="1164889"/>
            <a:ext cx="3127897" cy="2557056"/>
          </a:xfrm>
          <a:prstGeom prst="rect">
            <a:avLst/>
          </a:prstGeom>
          <a:noFill/>
          <a:ln>
            <a:noFill/>
          </a:ln>
        </p:spPr>
      </p:pic>
      <p:sp>
        <p:nvSpPr>
          <p:cNvPr id="275" name="Google Shape;275;p12"/>
          <p:cNvSpPr txBox="1"/>
          <p:nvPr>
            <p:ph idx="12" type="sldNum"/>
          </p:nvPr>
        </p:nvSpPr>
        <p:spPr>
          <a:xfrm>
            <a:off x="8778240" y="6459378"/>
            <a:ext cx="336042"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FFFFFF"/>
              </a:buClr>
              <a:buSzPts val="1000"/>
              <a:buFont typeface="Calibri"/>
              <a:buNone/>
            </a:pPr>
            <a:fld id="{00000000-1234-1234-1234-123412341234}" type="slidenum">
              <a:rPr b="0" i="0" lang="en-US" sz="1000" u="none" cap="none" strike="noStrike">
                <a:solidFill>
                  <a:srgbClr val="FFFFFF"/>
                </a:solidFill>
                <a:latin typeface="Calibri"/>
                <a:ea typeface="Calibri"/>
                <a:cs typeface="Calibri"/>
                <a:sym typeface="Calibri"/>
              </a:rPr>
              <a:t>‹#›</a:t>
            </a:fld>
            <a:endParaRPr b="0" i="0" sz="1000" u="none" cap="none" strike="noStrike">
              <a:solidFill>
                <a:srgbClr val="FFFFFF"/>
              </a:solidFill>
              <a:latin typeface="Calibri"/>
              <a:ea typeface="Calibri"/>
              <a:cs typeface="Calibri"/>
              <a:sym typeface="Calibri"/>
            </a:endParaRPr>
          </a:p>
        </p:txBody>
      </p:sp>
      <p:sp>
        <p:nvSpPr>
          <p:cNvPr id="276" name="Google Shape;276;p12"/>
          <p:cNvSpPr/>
          <p:nvPr/>
        </p:nvSpPr>
        <p:spPr>
          <a:xfrm>
            <a:off x="0" y="1146150"/>
            <a:ext cx="457200" cy="270000"/>
          </a:xfrm>
          <a:prstGeom prst="rect">
            <a:avLst/>
          </a:prstGeom>
          <a:solidFill>
            <a:srgbClr val="04497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grpSp>
        <p:nvGrpSpPr>
          <p:cNvPr id="277" name="Google Shape;277;p12"/>
          <p:cNvGrpSpPr/>
          <p:nvPr/>
        </p:nvGrpSpPr>
        <p:grpSpPr>
          <a:xfrm>
            <a:off x="5586130" y="4373629"/>
            <a:ext cx="3034680" cy="1503699"/>
            <a:chOff x="6192180" y="3941525"/>
            <a:chExt cx="2494620" cy="1051490"/>
          </a:xfrm>
        </p:grpSpPr>
        <p:pic>
          <p:nvPicPr>
            <p:cNvPr id="278" name="Google Shape;278;p12"/>
            <p:cNvPicPr preferRelativeResize="0"/>
            <p:nvPr/>
          </p:nvPicPr>
          <p:blipFill rotWithShape="1">
            <a:blip r:embed="rId4">
              <a:alphaModFix/>
            </a:blip>
            <a:srcRect b="0" l="0" r="0" t="0"/>
            <a:stretch/>
          </p:blipFill>
          <p:spPr>
            <a:xfrm>
              <a:off x="6192180" y="3941525"/>
              <a:ext cx="1015663" cy="1015663"/>
            </a:xfrm>
            <a:prstGeom prst="rect">
              <a:avLst/>
            </a:prstGeom>
            <a:noFill/>
            <a:ln>
              <a:noFill/>
            </a:ln>
          </p:spPr>
        </p:pic>
        <p:pic>
          <p:nvPicPr>
            <p:cNvPr id="279" name="Google Shape;279;p12"/>
            <p:cNvPicPr preferRelativeResize="0"/>
            <p:nvPr/>
          </p:nvPicPr>
          <p:blipFill rotWithShape="1">
            <a:blip r:embed="rId5">
              <a:alphaModFix/>
            </a:blip>
            <a:srcRect b="0" l="0" r="0" t="0"/>
            <a:stretch/>
          </p:blipFill>
          <p:spPr>
            <a:xfrm>
              <a:off x="7279658" y="4013080"/>
              <a:ext cx="1302116" cy="436276"/>
            </a:xfrm>
            <a:prstGeom prst="rect">
              <a:avLst/>
            </a:prstGeom>
            <a:noFill/>
            <a:ln>
              <a:noFill/>
            </a:ln>
          </p:spPr>
        </p:pic>
        <p:pic>
          <p:nvPicPr>
            <p:cNvPr id="280" name="Google Shape;280;p12"/>
            <p:cNvPicPr preferRelativeResize="0"/>
            <p:nvPr/>
          </p:nvPicPr>
          <p:blipFill rotWithShape="1">
            <a:blip r:embed="rId6">
              <a:alphaModFix/>
            </a:blip>
            <a:srcRect b="0" l="0" r="0" t="0"/>
            <a:stretch/>
          </p:blipFill>
          <p:spPr>
            <a:xfrm>
              <a:off x="7174632" y="4407810"/>
              <a:ext cx="1512168" cy="585205"/>
            </a:xfrm>
            <a:prstGeom prst="rect">
              <a:avLst/>
            </a:prstGeom>
            <a:noFill/>
            <a:ln>
              <a:noFill/>
            </a:ln>
          </p:spPr>
        </p:pic>
      </p:grpSp>
      <p:sp>
        <p:nvSpPr>
          <p:cNvPr id="281" name="Google Shape;281;p12"/>
          <p:cNvSpPr txBox="1"/>
          <p:nvPr>
            <p:ph type="title"/>
          </p:nvPr>
        </p:nvSpPr>
        <p:spPr>
          <a:xfrm>
            <a:off x="854075" y="260350"/>
            <a:ext cx="4583113" cy="644525"/>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044975"/>
              </a:buClr>
              <a:buSzPts val="3000"/>
              <a:buFont typeface="Poppins"/>
              <a:buNone/>
            </a:pPr>
            <a:r>
              <a:rPr lang="en-US" sz="3000">
                <a:solidFill>
                  <a:srgbClr val="044975"/>
                </a:solidFill>
              </a:rPr>
              <a:t>4. Apps</a:t>
            </a:r>
            <a:endParaRPr/>
          </a:p>
        </p:txBody>
      </p:sp>
      <p:sp>
        <p:nvSpPr>
          <p:cNvPr id="282" name="Google Shape;282;p12"/>
          <p:cNvSpPr/>
          <p:nvPr/>
        </p:nvSpPr>
        <p:spPr>
          <a:xfrm>
            <a:off x="675860" y="1422843"/>
            <a:ext cx="4752528" cy="243143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044975"/>
                </a:solidFill>
                <a:latin typeface="Roboto"/>
                <a:ea typeface="Roboto"/>
                <a:cs typeface="Roboto"/>
                <a:sym typeface="Roboto"/>
              </a:rPr>
              <a:t>1. ‘Airtraq Cam’ App for PC (Windows /Mac) : </a:t>
            </a:r>
            <a:endParaRPr/>
          </a:p>
          <a:p>
            <a:pPr indent="-257175" lvl="1" marL="600075" marR="0" rtl="0" algn="l">
              <a:spcBef>
                <a:spcPts val="0"/>
              </a:spcBef>
              <a:spcAft>
                <a:spcPts val="0"/>
              </a:spcAft>
              <a:buClr>
                <a:srgbClr val="044975"/>
              </a:buClr>
              <a:buSzPts val="2000"/>
              <a:buFont typeface="Arial"/>
              <a:buChar char="•"/>
            </a:pPr>
            <a:r>
              <a:rPr b="0" i="0" lang="en-US" sz="2000" u="none" cap="none" strike="noStrike">
                <a:solidFill>
                  <a:srgbClr val="044975"/>
                </a:solidFill>
                <a:latin typeface="Roboto"/>
                <a:ea typeface="Roboto"/>
                <a:cs typeface="Roboto"/>
                <a:sym typeface="Roboto"/>
              </a:rPr>
              <a:t>For initial set up, SW update, download recorded videos and WiFi live video.</a:t>
            </a:r>
            <a:endParaRPr/>
          </a:p>
          <a:p>
            <a:pPr indent="-257175" lvl="1" marL="600075" marR="0" rtl="0" algn="l">
              <a:spcBef>
                <a:spcPts val="0"/>
              </a:spcBef>
              <a:spcAft>
                <a:spcPts val="0"/>
              </a:spcAft>
              <a:buClr>
                <a:srgbClr val="044975"/>
              </a:buClr>
              <a:buSzPts val="2000"/>
              <a:buFont typeface="Arial"/>
              <a:buChar char="•"/>
            </a:pPr>
            <a:r>
              <a:rPr b="0" i="0" lang="en-US" sz="2000" u="none" cap="none" strike="noStrike">
                <a:solidFill>
                  <a:srgbClr val="044975"/>
                </a:solidFill>
                <a:latin typeface="Roboto"/>
                <a:ea typeface="Roboto"/>
                <a:cs typeface="Roboto"/>
                <a:sym typeface="Roboto"/>
              </a:rPr>
              <a:t>Free download from:</a:t>
            </a:r>
            <a:endParaRPr/>
          </a:p>
          <a:p>
            <a:pPr indent="0" lvl="1" marL="457200" marR="0" rtl="0" algn="l">
              <a:spcBef>
                <a:spcPts val="0"/>
              </a:spcBef>
              <a:spcAft>
                <a:spcPts val="0"/>
              </a:spcAft>
              <a:buNone/>
            </a:pPr>
            <a:r>
              <a:rPr b="0" i="0" lang="en-US" sz="2400" u="sng" cap="none" strike="noStrike">
                <a:solidFill>
                  <a:srgbClr val="044975"/>
                </a:solidFill>
                <a:latin typeface="Roboto"/>
                <a:ea typeface="Roboto"/>
                <a:cs typeface="Roboto"/>
                <a:sym typeface="Roboto"/>
                <a:hlinkClick r:id="rId7">
                  <a:extLst>
                    <a:ext uri="{A12FA001-AC4F-418D-AE19-62706E023703}">
                      <ahyp:hlinkClr val="tx"/>
                    </a:ext>
                  </a:extLst>
                </a:hlinkClick>
              </a:rPr>
              <a:t>www.Airtraq.com/downloads/</a:t>
            </a:r>
            <a:r>
              <a:rPr b="0" i="0" lang="en-US" sz="2400" u="none" cap="none" strike="noStrike">
                <a:solidFill>
                  <a:srgbClr val="044975"/>
                </a:solidFill>
                <a:latin typeface="Roboto"/>
                <a:ea typeface="Roboto"/>
                <a:cs typeface="Roboto"/>
                <a:sym typeface="Roboto"/>
              </a:rPr>
              <a:t> </a:t>
            </a:r>
            <a:endParaRPr b="0" i="0" sz="1800" u="none" cap="none" strike="noStrike">
              <a:solidFill>
                <a:srgbClr val="044975"/>
              </a:solidFill>
              <a:latin typeface="Roboto"/>
              <a:ea typeface="Roboto"/>
              <a:cs typeface="Roboto"/>
              <a:sym typeface="Roboto"/>
            </a:endParaRPr>
          </a:p>
        </p:txBody>
      </p:sp>
      <p:sp>
        <p:nvSpPr>
          <p:cNvPr id="283" name="Google Shape;283;p12"/>
          <p:cNvSpPr txBox="1"/>
          <p:nvPr/>
        </p:nvSpPr>
        <p:spPr>
          <a:xfrm>
            <a:off x="778734" y="4265305"/>
            <a:ext cx="4464496" cy="20236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044975"/>
                </a:solidFill>
                <a:latin typeface="Roboto"/>
                <a:ea typeface="Roboto"/>
                <a:cs typeface="Roboto"/>
                <a:sym typeface="Roboto"/>
              </a:rPr>
              <a:t>2. ‘Airtraq Cam’ App for:</a:t>
            </a:r>
            <a:endParaRPr/>
          </a:p>
          <a:p>
            <a:pPr indent="0" lvl="0" marL="0" marR="0" rtl="0" algn="l">
              <a:spcBef>
                <a:spcPts val="0"/>
              </a:spcBef>
              <a:spcAft>
                <a:spcPts val="0"/>
              </a:spcAft>
              <a:buNone/>
            </a:pPr>
            <a:r>
              <a:rPr lang="en-US" sz="2400">
                <a:solidFill>
                  <a:srgbClr val="044975"/>
                </a:solidFill>
                <a:latin typeface="Roboto"/>
                <a:ea typeface="Roboto"/>
                <a:cs typeface="Roboto"/>
                <a:sym typeface="Roboto"/>
              </a:rPr>
              <a:t>	iOS (Apple) and 	Android:</a:t>
            </a:r>
            <a:endParaRPr/>
          </a:p>
          <a:p>
            <a:pPr indent="-257175" lvl="1" marL="600075" marR="0" rtl="0" algn="l">
              <a:spcBef>
                <a:spcPts val="0"/>
              </a:spcBef>
              <a:spcAft>
                <a:spcPts val="0"/>
              </a:spcAft>
              <a:buClr>
                <a:srgbClr val="044975"/>
              </a:buClr>
              <a:buSzPts val="2000"/>
              <a:buFont typeface="Arial"/>
              <a:buChar char="•"/>
            </a:pPr>
            <a:r>
              <a:rPr b="0" i="0" lang="en-US" sz="2000" u="none" cap="none" strike="noStrike">
                <a:solidFill>
                  <a:srgbClr val="044975"/>
                </a:solidFill>
                <a:latin typeface="Roboto"/>
                <a:ea typeface="Roboto"/>
                <a:cs typeface="Roboto"/>
                <a:sym typeface="Roboto"/>
              </a:rPr>
              <a:t>Install on each mobile device to connect Wi-Fi to Airtraq Plus.</a:t>
            </a:r>
            <a:endParaRPr/>
          </a:p>
          <a:p>
            <a:pPr indent="-171450" lvl="0" marL="257175" marR="0" rtl="0" algn="l">
              <a:spcBef>
                <a:spcPts val="0"/>
              </a:spcBef>
              <a:spcAft>
                <a:spcPts val="0"/>
              </a:spcAft>
              <a:buClr>
                <a:schemeClr val="dk1"/>
              </a:buClr>
              <a:buSzPts val="1350"/>
              <a:buFont typeface="Arial"/>
              <a:buNone/>
            </a:pPr>
            <a:r>
              <a:t/>
            </a:r>
            <a:endParaRPr sz="1350">
              <a:solidFill>
                <a:schemeClr val="dk1"/>
              </a:solidFill>
              <a:latin typeface="Calibri"/>
              <a:ea typeface="Calibri"/>
              <a:cs typeface="Calibri"/>
              <a:sym typeface="Calibri"/>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2"/>
                                        </p:tgtEl>
                                        <p:attrNameLst>
                                          <p:attrName>style.visibility</p:attrName>
                                        </p:attrNameLst>
                                      </p:cBhvr>
                                      <p:to>
                                        <p:strVal val="visible"/>
                                      </p:to>
                                    </p:set>
                                    <p:animEffect filter="fade" transition="in">
                                      <p:cBhvr>
                                        <p:cTn dur="500"/>
                                        <p:tgtEl>
                                          <p:spTgt spid="282"/>
                                        </p:tgtEl>
                                      </p:cBhvr>
                                    </p:animEffect>
                                  </p:childTnLst>
                                </p:cTn>
                              </p:par>
                              <p:par>
                                <p:cTn fill="hold" nodeType="withEffect" presetClass="entr" presetID="10" presetSubtype="0">
                                  <p:stCondLst>
                                    <p:cond delay="0"/>
                                  </p:stCondLst>
                                  <p:childTnLst>
                                    <p:set>
                                      <p:cBhvr>
                                        <p:cTn dur="1" fill="hold">
                                          <p:stCondLst>
                                            <p:cond delay="0"/>
                                          </p:stCondLst>
                                        </p:cTn>
                                        <p:tgtEl>
                                          <p:spTgt spid="274"/>
                                        </p:tgtEl>
                                        <p:attrNameLst>
                                          <p:attrName>style.visibility</p:attrName>
                                        </p:attrNameLst>
                                      </p:cBhvr>
                                      <p:to>
                                        <p:strVal val="visible"/>
                                      </p:to>
                                    </p:set>
                                    <p:animEffect filter="fade" transition="in">
                                      <p:cBhvr>
                                        <p:cTn dur="500"/>
                                        <p:tgtEl>
                                          <p:spTgt spid="274"/>
                                        </p:tgtEl>
                                      </p:cBhvr>
                                    </p:animEffect>
                                  </p:childTnLst>
                                </p:cTn>
                              </p:par>
                            </p:childTnLst>
                          </p:cTn>
                        </p:par>
                        <p:par>
                          <p:cTn fill="hold">
                            <p:stCondLst>
                              <p:cond delay="500"/>
                            </p:stCondLst>
                            <p:childTnLst>
                              <p:par>
                                <p:cTn fill="hold" nodeType="afterEffect" presetClass="entr" presetID="10" presetSubtype="0">
                                  <p:stCondLst>
                                    <p:cond delay="4500"/>
                                  </p:stCondLst>
                                  <p:childTnLst>
                                    <p:set>
                                      <p:cBhvr>
                                        <p:cTn dur="1" fill="hold">
                                          <p:stCondLst>
                                            <p:cond delay="0"/>
                                          </p:stCondLst>
                                        </p:cTn>
                                        <p:tgtEl>
                                          <p:spTgt spid="283"/>
                                        </p:tgtEl>
                                        <p:attrNameLst>
                                          <p:attrName>style.visibility</p:attrName>
                                        </p:attrNameLst>
                                      </p:cBhvr>
                                      <p:to>
                                        <p:strVal val="visible"/>
                                      </p:to>
                                    </p:set>
                                    <p:animEffect filter="fade" transition="in">
                                      <p:cBhvr>
                                        <p:cTn dur="600"/>
                                        <p:tgtEl>
                                          <p:spTgt spid="283"/>
                                        </p:tgtEl>
                                      </p:cBhvr>
                                    </p:animEffect>
                                  </p:childTnLst>
                                </p:cTn>
                              </p:par>
                              <p:par>
                                <p:cTn fill="hold" nodeType="withEffect" presetClass="entr" presetID="10" presetSubtype="0">
                                  <p:stCondLst>
                                    <p:cond delay="4500"/>
                                  </p:stCondLst>
                                  <p:childTnLst>
                                    <p:set>
                                      <p:cBhvr>
                                        <p:cTn dur="1" fill="hold">
                                          <p:stCondLst>
                                            <p:cond delay="0"/>
                                          </p:stCondLst>
                                        </p:cTn>
                                        <p:tgtEl>
                                          <p:spTgt spid="277"/>
                                        </p:tgtEl>
                                        <p:attrNameLst>
                                          <p:attrName>style.visibility</p:attrName>
                                        </p:attrNameLst>
                                      </p:cBhvr>
                                      <p:to>
                                        <p:strVal val="visible"/>
                                      </p:to>
                                    </p:set>
                                    <p:animEffect filter="fade" transition="in">
                                      <p:cBhvr>
                                        <p:cTn dur="600"/>
                                        <p:tgtEl>
                                          <p:spTgt spid="2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7" name="Shape 287"/>
        <p:cNvGrpSpPr/>
        <p:nvPr/>
      </p:nvGrpSpPr>
      <p:grpSpPr>
        <a:xfrm>
          <a:off x="0" y="0"/>
          <a:ext cx="0" cy="0"/>
          <a:chOff x="0" y="0"/>
          <a:chExt cx="0" cy="0"/>
        </a:xfrm>
      </p:grpSpPr>
      <p:sp>
        <p:nvSpPr>
          <p:cNvPr id="288" name="Google Shape;288;p13"/>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89" name="Google Shape;289;p13"/>
          <p:cNvSpPr/>
          <p:nvPr/>
        </p:nvSpPr>
        <p:spPr>
          <a:xfrm flipH="1" rot="10800000">
            <a:off x="6092499" y="-5"/>
            <a:ext cx="3069391" cy="6858000"/>
          </a:xfrm>
          <a:prstGeom prst="rect">
            <a:avLst/>
          </a:prstGeom>
          <a:gradFill>
            <a:gsLst>
              <a:gs pos="0">
                <a:srgbClr val="000000">
                  <a:alpha val="93725"/>
                </a:srgbClr>
              </a:gs>
              <a:gs pos="8000">
                <a:srgbClr val="000000">
                  <a:alpha val="93725"/>
                </a:srgbClr>
              </a:gs>
              <a:gs pos="100000">
                <a:schemeClr val="accent1"/>
              </a:gs>
            </a:gsLst>
            <a:lin ang="2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90" name="Google Shape;290;p13"/>
          <p:cNvSpPr/>
          <p:nvPr/>
        </p:nvSpPr>
        <p:spPr>
          <a:xfrm flipH="1" rot="10800000">
            <a:off x="6092499" y="-2"/>
            <a:ext cx="3069391" cy="6400369"/>
          </a:xfrm>
          <a:prstGeom prst="rect">
            <a:avLst/>
          </a:prstGeom>
          <a:gradFill>
            <a:gsLst>
              <a:gs pos="0">
                <a:srgbClr val="244061">
                  <a:alpha val="0"/>
                </a:srgbClr>
              </a:gs>
              <a:gs pos="31000">
                <a:srgbClr val="244061">
                  <a:alpha val="0"/>
                </a:srgbClr>
              </a:gs>
              <a:gs pos="100000">
                <a:srgbClr val="244061">
                  <a:alpha val="25882"/>
                </a:srgbClr>
              </a:gs>
            </a:gsLst>
            <a:lin ang="18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91" name="Google Shape;291;p13"/>
          <p:cNvSpPr/>
          <p:nvPr/>
        </p:nvSpPr>
        <p:spPr>
          <a:xfrm flipH="1" rot="10800000">
            <a:off x="6092499" y="-22"/>
            <a:ext cx="3051501" cy="6400389"/>
          </a:xfrm>
          <a:prstGeom prst="rect">
            <a:avLst/>
          </a:prstGeom>
          <a:gradFill>
            <a:gsLst>
              <a:gs pos="0">
                <a:srgbClr val="4F81BD">
                  <a:alpha val="0"/>
                </a:srgbClr>
              </a:gs>
              <a:gs pos="72000">
                <a:srgbClr val="000000">
                  <a:alpha val="20784"/>
                </a:srgbClr>
              </a:gs>
              <a:gs pos="100000">
                <a:srgbClr val="000000">
                  <a:alpha val="20784"/>
                </a:srgbClr>
              </a:gs>
            </a:gsLst>
            <a:lin ang="3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92" name="Google Shape;292;p13"/>
          <p:cNvSpPr/>
          <p:nvPr/>
        </p:nvSpPr>
        <p:spPr>
          <a:xfrm flipH="1" rot="10800000">
            <a:off x="6092499" y="-10"/>
            <a:ext cx="2708601" cy="6857997"/>
          </a:xfrm>
          <a:prstGeom prst="rect">
            <a:avLst/>
          </a:prstGeom>
          <a:gradFill>
            <a:gsLst>
              <a:gs pos="0">
                <a:srgbClr val="4F81BD">
                  <a:alpha val="0"/>
                </a:srgbClr>
              </a:gs>
              <a:gs pos="93000">
                <a:srgbClr val="000000">
                  <a:alpha val="28627"/>
                </a:srgbClr>
              </a:gs>
              <a:gs pos="100000">
                <a:srgbClr val="000000">
                  <a:alpha val="28627"/>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93" name="Google Shape;293;p13"/>
          <p:cNvSpPr txBox="1"/>
          <p:nvPr>
            <p:ph idx="12" type="sldNum"/>
          </p:nvPr>
        </p:nvSpPr>
        <p:spPr>
          <a:xfrm>
            <a:off x="8778240" y="6459378"/>
            <a:ext cx="336042"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FFFFFF"/>
              </a:buClr>
              <a:buSzPts val="1000"/>
              <a:buFont typeface="Calibri"/>
              <a:buNone/>
            </a:pPr>
            <a:fld id="{00000000-1234-1234-1234-123412341234}" type="slidenum">
              <a:rPr b="0" i="0" lang="en-US" sz="1000" u="none" cap="none" strike="noStrike">
                <a:solidFill>
                  <a:srgbClr val="FFFFFF"/>
                </a:solidFill>
                <a:latin typeface="Calibri"/>
                <a:ea typeface="Calibri"/>
                <a:cs typeface="Calibri"/>
                <a:sym typeface="Calibri"/>
              </a:rPr>
              <a:t>‹#›</a:t>
            </a:fld>
            <a:endParaRPr b="0" i="0" sz="1000" u="none" cap="none" strike="noStrike">
              <a:solidFill>
                <a:srgbClr val="FFFFFF"/>
              </a:solidFill>
              <a:latin typeface="Calibri"/>
              <a:ea typeface="Calibri"/>
              <a:cs typeface="Calibri"/>
              <a:sym typeface="Calibri"/>
            </a:endParaRPr>
          </a:p>
        </p:txBody>
      </p:sp>
      <p:sp>
        <p:nvSpPr>
          <p:cNvPr id="294" name="Google Shape;294;p13"/>
          <p:cNvSpPr/>
          <p:nvPr/>
        </p:nvSpPr>
        <p:spPr>
          <a:xfrm>
            <a:off x="0" y="1146150"/>
            <a:ext cx="457200" cy="270000"/>
          </a:xfrm>
          <a:prstGeom prst="rect">
            <a:avLst/>
          </a:prstGeom>
          <a:solidFill>
            <a:srgbClr val="04497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295" name="Google Shape;295;p13"/>
          <p:cNvSpPr txBox="1"/>
          <p:nvPr>
            <p:ph idx="1" type="body"/>
          </p:nvPr>
        </p:nvSpPr>
        <p:spPr>
          <a:xfrm>
            <a:off x="683568" y="1154312"/>
            <a:ext cx="4248472" cy="1197933"/>
          </a:xfrm>
          <a:prstGeom prst="rect">
            <a:avLst/>
          </a:prstGeom>
          <a:noFill/>
          <a:ln>
            <a:noFill/>
          </a:ln>
        </p:spPr>
        <p:txBody>
          <a:bodyPr anchorCtr="0" anchor="t" bIns="45700" lIns="91425" spcFirstLastPara="1" rIns="91425" wrap="square" tIns="45700">
            <a:noAutofit/>
          </a:bodyPr>
          <a:lstStyle/>
          <a:p>
            <a:pPr indent="-342900" lvl="0" marL="342900" marR="114300" rtl="0" algn="l">
              <a:lnSpc>
                <a:spcPct val="155000"/>
              </a:lnSpc>
              <a:spcBef>
                <a:spcPts val="0"/>
              </a:spcBef>
              <a:spcAft>
                <a:spcPts val="0"/>
              </a:spcAft>
              <a:buClr>
                <a:srgbClr val="044975"/>
              </a:buClr>
              <a:buSzPts val="2000"/>
              <a:buFont typeface="Calibri"/>
              <a:buAutoNum type="alphaUcPeriod"/>
            </a:pPr>
            <a:r>
              <a:rPr lang="en-US" sz="2000">
                <a:solidFill>
                  <a:srgbClr val="044975"/>
                </a:solidFill>
                <a:latin typeface="Roboto"/>
                <a:ea typeface="Roboto"/>
                <a:cs typeface="Roboto"/>
                <a:sym typeface="Roboto"/>
              </a:rPr>
              <a:t>Power On switch: Press 2 seconds to start. It does not power off the device.</a:t>
            </a:r>
            <a:endParaRPr sz="2000">
              <a:solidFill>
                <a:srgbClr val="044975"/>
              </a:solidFill>
              <a:latin typeface="Roboto"/>
              <a:ea typeface="Roboto"/>
              <a:cs typeface="Roboto"/>
              <a:sym typeface="Roboto"/>
            </a:endParaRPr>
          </a:p>
        </p:txBody>
      </p:sp>
      <p:sp>
        <p:nvSpPr>
          <p:cNvPr id="296" name="Google Shape;296;p13"/>
          <p:cNvSpPr txBox="1"/>
          <p:nvPr>
            <p:ph type="title"/>
          </p:nvPr>
        </p:nvSpPr>
        <p:spPr>
          <a:xfrm>
            <a:off x="457200" y="274638"/>
            <a:ext cx="8229600" cy="676170"/>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rgbClr val="044975"/>
              </a:buClr>
              <a:buSzPct val="100000"/>
              <a:buFont typeface="Poppins"/>
              <a:buNone/>
            </a:pPr>
            <a:r>
              <a:rPr lang="en-US" sz="3000">
                <a:solidFill>
                  <a:srgbClr val="044975"/>
                </a:solidFill>
              </a:rPr>
              <a:t>5. Switches &amp; Connectors. </a:t>
            </a:r>
            <a:br>
              <a:rPr lang="en-US" sz="3000">
                <a:solidFill>
                  <a:srgbClr val="044975"/>
                </a:solidFill>
              </a:rPr>
            </a:br>
            <a:r>
              <a:rPr lang="en-US" sz="3000">
                <a:solidFill>
                  <a:srgbClr val="044975"/>
                </a:solidFill>
              </a:rPr>
              <a:t>    Video Unit</a:t>
            </a:r>
            <a:endParaRPr sz="3000">
              <a:solidFill>
                <a:srgbClr val="044975"/>
              </a:solidFill>
            </a:endParaRPr>
          </a:p>
        </p:txBody>
      </p:sp>
      <p:pic>
        <p:nvPicPr>
          <p:cNvPr descr="Imagen que contiene tabla, par, lavabo, espejo&#10;&#10;Descripción generada automáticamente" id="297" name="Google Shape;297;p13"/>
          <p:cNvPicPr preferRelativeResize="0"/>
          <p:nvPr/>
        </p:nvPicPr>
        <p:blipFill rotWithShape="1">
          <a:blip r:embed="rId3">
            <a:alphaModFix/>
          </a:blip>
          <a:srcRect b="0" l="0" r="0" t="0"/>
          <a:stretch/>
        </p:blipFill>
        <p:spPr>
          <a:xfrm>
            <a:off x="4932040" y="764704"/>
            <a:ext cx="3944482" cy="5238765"/>
          </a:xfrm>
          <a:prstGeom prst="rect">
            <a:avLst/>
          </a:prstGeom>
          <a:noFill/>
          <a:ln>
            <a:noFill/>
          </a:ln>
        </p:spPr>
      </p:pic>
      <p:sp>
        <p:nvSpPr>
          <p:cNvPr id="298" name="Google Shape;298;p13"/>
          <p:cNvSpPr/>
          <p:nvPr/>
        </p:nvSpPr>
        <p:spPr>
          <a:xfrm>
            <a:off x="6732240" y="2194122"/>
            <a:ext cx="576064" cy="572690"/>
          </a:xfrm>
          <a:prstGeom prst="ellipse">
            <a:avLst/>
          </a:prstGeom>
          <a:solidFill>
            <a:srgbClr val="1736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E5B8B7"/>
                </a:solidFill>
                <a:latin typeface="Calibri"/>
                <a:ea typeface="Calibri"/>
                <a:cs typeface="Calibri"/>
                <a:sym typeface="Calibri"/>
              </a:rPr>
              <a:t>A</a:t>
            </a:r>
            <a:endParaRPr/>
          </a:p>
        </p:txBody>
      </p:sp>
      <p:sp>
        <p:nvSpPr>
          <p:cNvPr id="299" name="Google Shape;299;p13"/>
          <p:cNvSpPr/>
          <p:nvPr/>
        </p:nvSpPr>
        <p:spPr>
          <a:xfrm>
            <a:off x="6372200" y="4582816"/>
            <a:ext cx="576064" cy="572690"/>
          </a:xfrm>
          <a:prstGeom prst="ellipse">
            <a:avLst/>
          </a:prstGeom>
          <a:solidFill>
            <a:srgbClr val="1736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E5B8B7"/>
                </a:solidFill>
                <a:latin typeface="Calibri"/>
                <a:ea typeface="Calibri"/>
                <a:cs typeface="Calibri"/>
                <a:sym typeface="Calibri"/>
              </a:rPr>
              <a:t>B</a:t>
            </a:r>
            <a:endParaRPr/>
          </a:p>
        </p:txBody>
      </p:sp>
      <p:sp>
        <p:nvSpPr>
          <p:cNvPr id="300" name="Google Shape;300;p13"/>
          <p:cNvSpPr/>
          <p:nvPr/>
        </p:nvSpPr>
        <p:spPr>
          <a:xfrm>
            <a:off x="5461567" y="5013176"/>
            <a:ext cx="576064" cy="572690"/>
          </a:xfrm>
          <a:prstGeom prst="ellipse">
            <a:avLst/>
          </a:prstGeom>
          <a:solidFill>
            <a:srgbClr val="1736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E5B8B7"/>
                </a:solidFill>
                <a:latin typeface="Calibri"/>
                <a:ea typeface="Calibri"/>
                <a:cs typeface="Calibri"/>
                <a:sym typeface="Calibri"/>
              </a:rPr>
              <a:t>C</a:t>
            </a:r>
            <a:endParaRPr/>
          </a:p>
        </p:txBody>
      </p:sp>
      <p:sp>
        <p:nvSpPr>
          <p:cNvPr id="301" name="Google Shape;301;p13"/>
          <p:cNvSpPr/>
          <p:nvPr/>
        </p:nvSpPr>
        <p:spPr>
          <a:xfrm>
            <a:off x="6074609" y="3015593"/>
            <a:ext cx="576064" cy="572690"/>
          </a:xfrm>
          <a:prstGeom prst="ellipse">
            <a:avLst/>
          </a:prstGeom>
          <a:solidFill>
            <a:srgbClr val="1736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E5B8B7"/>
                </a:solidFill>
                <a:latin typeface="Calibri"/>
                <a:ea typeface="Calibri"/>
                <a:cs typeface="Calibri"/>
                <a:sym typeface="Calibri"/>
              </a:rPr>
              <a:t>E</a:t>
            </a:r>
            <a:endParaRPr/>
          </a:p>
        </p:txBody>
      </p:sp>
      <p:sp>
        <p:nvSpPr>
          <p:cNvPr id="302" name="Google Shape;302;p13"/>
          <p:cNvSpPr/>
          <p:nvPr/>
        </p:nvSpPr>
        <p:spPr>
          <a:xfrm>
            <a:off x="7446799" y="1440874"/>
            <a:ext cx="576064" cy="572690"/>
          </a:xfrm>
          <a:prstGeom prst="ellipse">
            <a:avLst/>
          </a:prstGeom>
          <a:solidFill>
            <a:srgbClr val="1736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E5B8B7"/>
                </a:solidFill>
                <a:latin typeface="Calibri"/>
                <a:ea typeface="Calibri"/>
                <a:cs typeface="Calibri"/>
                <a:sym typeface="Calibri"/>
              </a:rPr>
              <a:t>D</a:t>
            </a:r>
            <a:endParaRPr/>
          </a:p>
        </p:txBody>
      </p:sp>
      <p:sp>
        <p:nvSpPr>
          <p:cNvPr id="303" name="Google Shape;303;p13"/>
          <p:cNvSpPr txBox="1"/>
          <p:nvPr/>
        </p:nvSpPr>
        <p:spPr>
          <a:xfrm>
            <a:off x="647189" y="2514990"/>
            <a:ext cx="4248472" cy="1656184"/>
          </a:xfrm>
          <a:prstGeom prst="rect">
            <a:avLst/>
          </a:prstGeom>
          <a:noFill/>
          <a:ln>
            <a:noFill/>
          </a:ln>
        </p:spPr>
        <p:txBody>
          <a:bodyPr anchorCtr="0" anchor="t" bIns="45700" lIns="91425" spcFirstLastPara="1" rIns="91425" wrap="square" tIns="45700">
            <a:noAutofit/>
          </a:bodyPr>
          <a:lstStyle/>
          <a:p>
            <a:pPr indent="-457200" lvl="0" marL="457200" marR="114300" rtl="0" algn="l">
              <a:lnSpc>
                <a:spcPct val="155000"/>
              </a:lnSpc>
              <a:spcBef>
                <a:spcPts val="0"/>
              </a:spcBef>
              <a:spcAft>
                <a:spcPts val="0"/>
              </a:spcAft>
              <a:buClr>
                <a:srgbClr val="044975"/>
              </a:buClr>
              <a:buSzPts val="2000"/>
              <a:buFont typeface="Calibri"/>
              <a:buAutoNum type="alphaUcPeriod" startAt="2"/>
            </a:pPr>
            <a:r>
              <a:rPr lang="en-US" sz="2000">
                <a:solidFill>
                  <a:srgbClr val="044975"/>
                </a:solidFill>
                <a:latin typeface="Roboto"/>
                <a:ea typeface="Roboto"/>
                <a:cs typeface="Roboto"/>
                <a:sym typeface="Roboto"/>
              </a:rPr>
              <a:t>Automatic blade detection switches: They are activated  when blades are assembled.</a:t>
            </a:r>
            <a:endParaRPr/>
          </a:p>
        </p:txBody>
      </p:sp>
      <p:sp>
        <p:nvSpPr>
          <p:cNvPr id="304" name="Google Shape;304;p13"/>
          <p:cNvSpPr txBox="1"/>
          <p:nvPr/>
        </p:nvSpPr>
        <p:spPr>
          <a:xfrm>
            <a:off x="638244" y="3862412"/>
            <a:ext cx="4248472" cy="507403"/>
          </a:xfrm>
          <a:prstGeom prst="rect">
            <a:avLst/>
          </a:prstGeom>
          <a:noFill/>
          <a:ln>
            <a:noFill/>
          </a:ln>
        </p:spPr>
        <p:txBody>
          <a:bodyPr anchorCtr="0" anchor="t" bIns="45700" lIns="91425" spcFirstLastPara="1" rIns="91425" wrap="square" tIns="45700">
            <a:noAutofit/>
          </a:bodyPr>
          <a:lstStyle/>
          <a:p>
            <a:pPr indent="-457200" lvl="0" marL="457200" marR="114300" rtl="0" algn="l">
              <a:lnSpc>
                <a:spcPct val="155000"/>
              </a:lnSpc>
              <a:spcBef>
                <a:spcPts val="0"/>
              </a:spcBef>
              <a:spcAft>
                <a:spcPts val="0"/>
              </a:spcAft>
              <a:buClr>
                <a:srgbClr val="044975"/>
              </a:buClr>
              <a:buSzPts val="2000"/>
              <a:buFont typeface="Calibri"/>
              <a:buAutoNum type="alphaUcPeriod" startAt="3"/>
            </a:pPr>
            <a:r>
              <a:rPr lang="en-US" sz="2000">
                <a:solidFill>
                  <a:srgbClr val="044975"/>
                </a:solidFill>
                <a:latin typeface="Roboto"/>
                <a:ea typeface="Roboto"/>
                <a:cs typeface="Roboto"/>
                <a:sym typeface="Roboto"/>
              </a:rPr>
              <a:t>Battery charge pins. </a:t>
            </a:r>
            <a:endParaRPr/>
          </a:p>
        </p:txBody>
      </p:sp>
      <p:sp>
        <p:nvSpPr>
          <p:cNvPr id="305" name="Google Shape;305;p13"/>
          <p:cNvSpPr txBox="1"/>
          <p:nvPr/>
        </p:nvSpPr>
        <p:spPr>
          <a:xfrm>
            <a:off x="627533" y="4505724"/>
            <a:ext cx="4248472" cy="1265558"/>
          </a:xfrm>
          <a:prstGeom prst="rect">
            <a:avLst/>
          </a:prstGeom>
          <a:noFill/>
          <a:ln>
            <a:noFill/>
          </a:ln>
        </p:spPr>
        <p:txBody>
          <a:bodyPr anchorCtr="0" anchor="t" bIns="45700" lIns="91425" spcFirstLastPara="1" rIns="91425" wrap="square" tIns="45700">
            <a:noAutofit/>
          </a:bodyPr>
          <a:lstStyle/>
          <a:p>
            <a:pPr indent="-457200" lvl="0" marL="457200" marR="114300" rtl="0" algn="l">
              <a:lnSpc>
                <a:spcPct val="155000"/>
              </a:lnSpc>
              <a:spcBef>
                <a:spcPts val="0"/>
              </a:spcBef>
              <a:spcAft>
                <a:spcPts val="0"/>
              </a:spcAft>
              <a:buClr>
                <a:srgbClr val="044975"/>
              </a:buClr>
              <a:buSzPts val="2000"/>
              <a:buFont typeface="Calibri"/>
              <a:buAutoNum type="alphaUcPeriod" startAt="4"/>
            </a:pPr>
            <a:r>
              <a:rPr lang="en-US" sz="2000">
                <a:solidFill>
                  <a:srgbClr val="044975"/>
                </a:solidFill>
                <a:latin typeface="Roboto"/>
                <a:ea typeface="Roboto"/>
                <a:cs typeface="Roboto"/>
                <a:sym typeface="Roboto"/>
              </a:rPr>
              <a:t>USB-C female port :To connect to PC or to battery charger or to A-300 Max View Display.</a:t>
            </a:r>
            <a:endParaRPr/>
          </a:p>
        </p:txBody>
      </p:sp>
      <p:sp>
        <p:nvSpPr>
          <p:cNvPr id="306" name="Google Shape;306;p13"/>
          <p:cNvSpPr txBox="1"/>
          <p:nvPr/>
        </p:nvSpPr>
        <p:spPr>
          <a:xfrm>
            <a:off x="665678" y="5907192"/>
            <a:ext cx="4248472" cy="676170"/>
          </a:xfrm>
          <a:prstGeom prst="rect">
            <a:avLst/>
          </a:prstGeom>
          <a:noFill/>
          <a:ln>
            <a:noFill/>
          </a:ln>
        </p:spPr>
        <p:txBody>
          <a:bodyPr anchorCtr="0" anchor="t" bIns="45700" lIns="91425" spcFirstLastPara="1" rIns="91425" wrap="square" tIns="45700">
            <a:noAutofit/>
          </a:bodyPr>
          <a:lstStyle/>
          <a:p>
            <a:pPr indent="-457200" lvl="0" marL="457200" marR="114300" rtl="0" algn="l">
              <a:lnSpc>
                <a:spcPct val="155000"/>
              </a:lnSpc>
              <a:spcBef>
                <a:spcPts val="0"/>
              </a:spcBef>
              <a:spcAft>
                <a:spcPts val="0"/>
              </a:spcAft>
              <a:buClr>
                <a:srgbClr val="044975"/>
              </a:buClr>
              <a:buSzPts val="2000"/>
              <a:buFont typeface="Calibri"/>
              <a:buAutoNum type="alphaUcPeriod" startAt="5"/>
            </a:pPr>
            <a:r>
              <a:rPr lang="en-US" sz="2000">
                <a:solidFill>
                  <a:srgbClr val="044975"/>
                </a:solidFill>
                <a:latin typeface="Roboto"/>
                <a:ea typeface="Roboto"/>
                <a:cs typeface="Roboto"/>
                <a:sym typeface="Roboto"/>
              </a:rPr>
              <a:t>Slot for blade lock.</a:t>
            </a:r>
            <a:endParaRPr sz="2000">
              <a:solidFill>
                <a:srgbClr val="044975"/>
              </a:solidFill>
              <a:latin typeface="Roboto"/>
              <a:ea typeface="Roboto"/>
              <a:cs typeface="Roboto"/>
              <a:sym typeface="Roboto"/>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8"/>
                                        </p:tgtEl>
                                        <p:attrNameLst>
                                          <p:attrName>style.visibility</p:attrName>
                                        </p:attrNameLst>
                                      </p:cBhvr>
                                      <p:to>
                                        <p:strVal val="visible"/>
                                      </p:to>
                                    </p:set>
                                    <p:animEffect filter="fade" transition="in">
                                      <p:cBhvr>
                                        <p:cTn dur="500"/>
                                        <p:tgtEl>
                                          <p:spTgt spid="29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95">
                                            <p:txEl>
                                              <p:pRg end="0" st="0"/>
                                            </p:txEl>
                                          </p:spTgt>
                                        </p:tgtEl>
                                        <p:attrNameLst>
                                          <p:attrName>style.visibility</p:attrName>
                                        </p:attrNameLst>
                                      </p:cBhvr>
                                      <p:to>
                                        <p:strVal val="visible"/>
                                      </p:to>
                                    </p:set>
                                    <p:animEffect filter="fade" transition="in">
                                      <p:cBhvr>
                                        <p:cTn dur="500"/>
                                        <p:tgtEl>
                                          <p:spTgt spid="295">
                                            <p:txEl>
                                              <p:pRg end="0" st="0"/>
                                            </p:txEl>
                                          </p:spTgt>
                                        </p:tgtEl>
                                      </p:cBhvr>
                                    </p:animEffect>
                                  </p:childTnLst>
                                </p:cTn>
                              </p:par>
                            </p:childTnLst>
                          </p:cTn>
                        </p:par>
                        <p:par>
                          <p:cTn fill="hold">
                            <p:stCondLst>
                              <p:cond delay="1000"/>
                            </p:stCondLst>
                            <p:childTnLst>
                              <p:par>
                                <p:cTn fill="hold" nodeType="afterEffect" presetClass="entr" presetID="10" presetSubtype="0">
                                  <p:stCondLst>
                                    <p:cond delay="3500"/>
                                  </p:stCondLst>
                                  <p:childTnLst>
                                    <p:set>
                                      <p:cBhvr>
                                        <p:cTn dur="1" fill="hold">
                                          <p:stCondLst>
                                            <p:cond delay="0"/>
                                          </p:stCondLst>
                                        </p:cTn>
                                        <p:tgtEl>
                                          <p:spTgt spid="299"/>
                                        </p:tgtEl>
                                        <p:attrNameLst>
                                          <p:attrName>style.visibility</p:attrName>
                                        </p:attrNameLst>
                                      </p:cBhvr>
                                      <p:to>
                                        <p:strVal val="visible"/>
                                      </p:to>
                                    </p:set>
                                    <p:animEffect filter="fade" transition="in">
                                      <p:cBhvr>
                                        <p:cTn dur="500"/>
                                        <p:tgtEl>
                                          <p:spTgt spid="299"/>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500"/>
                                        <p:tgtEl>
                                          <p:spTgt spid="303"/>
                                        </p:tgtEl>
                                      </p:cBhvr>
                                    </p:animEffect>
                                  </p:childTnLst>
                                </p:cTn>
                              </p:par>
                            </p:childTnLst>
                          </p:cTn>
                        </p:par>
                        <p:par>
                          <p:cTn fill="hold">
                            <p:stCondLst>
                              <p:cond delay="2000"/>
                            </p:stCondLst>
                            <p:childTnLst>
                              <p:par>
                                <p:cTn fill="hold" nodeType="afterEffect" presetClass="entr" presetID="10" presetSubtype="0">
                                  <p:stCondLst>
                                    <p:cond delay="4100"/>
                                  </p:stCondLst>
                                  <p:childTnLst>
                                    <p:set>
                                      <p:cBhvr>
                                        <p:cTn dur="1" fill="hold">
                                          <p:stCondLst>
                                            <p:cond delay="0"/>
                                          </p:stCondLst>
                                        </p:cTn>
                                        <p:tgtEl>
                                          <p:spTgt spid="300"/>
                                        </p:tgtEl>
                                        <p:attrNameLst>
                                          <p:attrName>style.visibility</p:attrName>
                                        </p:attrNameLst>
                                      </p:cBhvr>
                                      <p:to>
                                        <p:strVal val="visible"/>
                                      </p:to>
                                    </p:set>
                                    <p:animEffect filter="fade" transition="in">
                                      <p:cBhvr>
                                        <p:cTn dur="500"/>
                                        <p:tgtEl>
                                          <p:spTgt spid="300"/>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304"/>
                                        </p:tgtEl>
                                        <p:attrNameLst>
                                          <p:attrName>style.visibility</p:attrName>
                                        </p:attrNameLst>
                                      </p:cBhvr>
                                      <p:to>
                                        <p:strVal val="visible"/>
                                      </p:to>
                                    </p:set>
                                    <p:animEffect filter="fade" transition="in">
                                      <p:cBhvr>
                                        <p:cTn dur="500"/>
                                        <p:tgtEl>
                                          <p:spTgt spid="304"/>
                                        </p:tgtEl>
                                      </p:cBhvr>
                                    </p:animEffect>
                                  </p:childTnLst>
                                </p:cTn>
                              </p:par>
                            </p:childTnLst>
                          </p:cTn>
                        </p:par>
                        <p:par>
                          <p:cTn fill="hold">
                            <p:stCondLst>
                              <p:cond delay="3000"/>
                            </p:stCondLst>
                            <p:childTnLst>
                              <p:par>
                                <p:cTn fill="hold" nodeType="afterEffect" presetClass="entr" presetID="10" presetSubtype="0">
                                  <p:stCondLst>
                                    <p:cond delay="2900"/>
                                  </p:stCondLst>
                                  <p:childTnLst>
                                    <p:set>
                                      <p:cBhvr>
                                        <p:cTn dur="1" fill="hold">
                                          <p:stCondLst>
                                            <p:cond delay="0"/>
                                          </p:stCondLst>
                                        </p:cTn>
                                        <p:tgtEl>
                                          <p:spTgt spid="302"/>
                                        </p:tgtEl>
                                        <p:attrNameLst>
                                          <p:attrName>style.visibility</p:attrName>
                                        </p:attrNameLst>
                                      </p:cBhvr>
                                      <p:to>
                                        <p:strVal val="visible"/>
                                      </p:to>
                                    </p:set>
                                    <p:animEffect filter="fade" transition="in">
                                      <p:cBhvr>
                                        <p:cTn dur="600"/>
                                        <p:tgtEl>
                                          <p:spTgt spid="302"/>
                                        </p:tgtEl>
                                      </p:cBhvr>
                                    </p:animEffect>
                                  </p:childTnLst>
                                </p:cTn>
                              </p:par>
                            </p:childTnLst>
                          </p:cTn>
                        </p:par>
                        <p:par>
                          <p:cTn fill="hold">
                            <p:stCondLst>
                              <p:cond delay="3600"/>
                            </p:stCondLst>
                            <p:childTnLst>
                              <p:par>
                                <p:cTn fill="hold" nodeType="after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500"/>
                                        <p:tgtEl>
                                          <p:spTgt spid="305"/>
                                        </p:tgtEl>
                                      </p:cBhvr>
                                    </p:animEffect>
                                  </p:childTnLst>
                                </p:cTn>
                              </p:par>
                            </p:childTnLst>
                          </p:cTn>
                        </p:par>
                        <p:par>
                          <p:cTn fill="hold">
                            <p:stCondLst>
                              <p:cond delay="4100"/>
                            </p:stCondLst>
                            <p:childTnLst>
                              <p:par>
                                <p:cTn fill="hold" nodeType="afterEffect" presetClass="entr" presetID="10" presetSubtype="0">
                                  <p:stCondLst>
                                    <p:cond delay="3900"/>
                                  </p:stCondLst>
                                  <p:childTnLst>
                                    <p:set>
                                      <p:cBhvr>
                                        <p:cTn dur="1" fill="hold">
                                          <p:stCondLst>
                                            <p:cond delay="0"/>
                                          </p:stCondLst>
                                        </p:cTn>
                                        <p:tgtEl>
                                          <p:spTgt spid="301"/>
                                        </p:tgtEl>
                                        <p:attrNameLst>
                                          <p:attrName>style.visibility</p:attrName>
                                        </p:attrNameLst>
                                      </p:cBhvr>
                                      <p:to>
                                        <p:strVal val="visible"/>
                                      </p:to>
                                    </p:set>
                                    <p:animEffect filter="fade" transition="in">
                                      <p:cBhvr>
                                        <p:cTn dur="800"/>
                                        <p:tgtEl>
                                          <p:spTgt spid="301"/>
                                        </p:tgtEl>
                                      </p:cBhvr>
                                    </p:animEffect>
                                  </p:childTnLst>
                                </p:cTn>
                              </p:par>
                            </p:childTnLst>
                          </p:cTn>
                        </p:par>
                        <p:par>
                          <p:cTn fill="hold">
                            <p:stCondLst>
                              <p:cond delay="4900"/>
                            </p:stCondLst>
                            <p:childTnLst>
                              <p:par>
                                <p:cTn fill="hold" nodeType="after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500"/>
                                        <p:tgtEl>
                                          <p:spTgt spid="3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0" name="Shape 310"/>
        <p:cNvGrpSpPr/>
        <p:nvPr/>
      </p:nvGrpSpPr>
      <p:grpSpPr>
        <a:xfrm>
          <a:off x="0" y="0"/>
          <a:ext cx="0" cy="0"/>
          <a:chOff x="0" y="0"/>
          <a:chExt cx="0" cy="0"/>
        </a:xfrm>
      </p:grpSpPr>
      <p:sp>
        <p:nvSpPr>
          <p:cNvPr id="311" name="Google Shape;311;p14"/>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12" name="Google Shape;312;p14"/>
          <p:cNvSpPr/>
          <p:nvPr/>
        </p:nvSpPr>
        <p:spPr>
          <a:xfrm flipH="1" rot="10800000">
            <a:off x="6092499" y="-5"/>
            <a:ext cx="3069391" cy="6858000"/>
          </a:xfrm>
          <a:prstGeom prst="rect">
            <a:avLst/>
          </a:prstGeom>
          <a:gradFill>
            <a:gsLst>
              <a:gs pos="0">
                <a:srgbClr val="000000">
                  <a:alpha val="93725"/>
                </a:srgbClr>
              </a:gs>
              <a:gs pos="8000">
                <a:srgbClr val="000000">
                  <a:alpha val="93725"/>
                </a:srgbClr>
              </a:gs>
              <a:gs pos="100000">
                <a:schemeClr val="accent1"/>
              </a:gs>
            </a:gsLst>
            <a:lin ang="2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13" name="Google Shape;313;p14"/>
          <p:cNvSpPr/>
          <p:nvPr/>
        </p:nvSpPr>
        <p:spPr>
          <a:xfrm flipH="1" rot="10800000">
            <a:off x="6092499" y="-2"/>
            <a:ext cx="3069391" cy="6400369"/>
          </a:xfrm>
          <a:prstGeom prst="rect">
            <a:avLst/>
          </a:prstGeom>
          <a:gradFill>
            <a:gsLst>
              <a:gs pos="0">
                <a:srgbClr val="244061">
                  <a:alpha val="0"/>
                </a:srgbClr>
              </a:gs>
              <a:gs pos="31000">
                <a:srgbClr val="244061">
                  <a:alpha val="0"/>
                </a:srgbClr>
              </a:gs>
              <a:gs pos="100000">
                <a:srgbClr val="244061">
                  <a:alpha val="25882"/>
                </a:srgbClr>
              </a:gs>
            </a:gsLst>
            <a:lin ang="18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14" name="Google Shape;314;p14"/>
          <p:cNvSpPr/>
          <p:nvPr/>
        </p:nvSpPr>
        <p:spPr>
          <a:xfrm flipH="1" rot="10800000">
            <a:off x="6092499" y="-22"/>
            <a:ext cx="3051501" cy="6400389"/>
          </a:xfrm>
          <a:prstGeom prst="rect">
            <a:avLst/>
          </a:prstGeom>
          <a:gradFill>
            <a:gsLst>
              <a:gs pos="0">
                <a:srgbClr val="4F81BD">
                  <a:alpha val="0"/>
                </a:srgbClr>
              </a:gs>
              <a:gs pos="72000">
                <a:srgbClr val="000000">
                  <a:alpha val="20784"/>
                </a:srgbClr>
              </a:gs>
              <a:gs pos="100000">
                <a:srgbClr val="000000">
                  <a:alpha val="20784"/>
                </a:srgbClr>
              </a:gs>
            </a:gsLst>
            <a:lin ang="3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15" name="Google Shape;315;p14"/>
          <p:cNvSpPr/>
          <p:nvPr/>
        </p:nvSpPr>
        <p:spPr>
          <a:xfrm flipH="1" rot="10800000">
            <a:off x="6092499" y="-10"/>
            <a:ext cx="2708601" cy="6857997"/>
          </a:xfrm>
          <a:prstGeom prst="rect">
            <a:avLst/>
          </a:prstGeom>
          <a:gradFill>
            <a:gsLst>
              <a:gs pos="0">
                <a:srgbClr val="4F81BD">
                  <a:alpha val="0"/>
                </a:srgbClr>
              </a:gs>
              <a:gs pos="93000">
                <a:srgbClr val="000000">
                  <a:alpha val="28627"/>
                </a:srgbClr>
              </a:gs>
              <a:gs pos="100000">
                <a:srgbClr val="000000">
                  <a:alpha val="28627"/>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16" name="Google Shape;316;p14"/>
          <p:cNvSpPr txBox="1"/>
          <p:nvPr>
            <p:ph idx="12" type="sldNum"/>
          </p:nvPr>
        </p:nvSpPr>
        <p:spPr>
          <a:xfrm>
            <a:off x="8778240" y="6459378"/>
            <a:ext cx="336042"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FFFFFF"/>
              </a:buClr>
              <a:buSzPts val="1000"/>
              <a:buFont typeface="Calibri"/>
              <a:buNone/>
            </a:pPr>
            <a:fld id="{00000000-1234-1234-1234-123412341234}" type="slidenum">
              <a:rPr b="0" i="0" lang="en-US" sz="1000" u="none" cap="none" strike="noStrike">
                <a:solidFill>
                  <a:srgbClr val="FFFFFF"/>
                </a:solidFill>
                <a:latin typeface="Calibri"/>
                <a:ea typeface="Calibri"/>
                <a:cs typeface="Calibri"/>
                <a:sym typeface="Calibri"/>
              </a:rPr>
              <a:t>‹#›</a:t>
            </a:fld>
            <a:endParaRPr b="0" i="0" sz="1000" u="none" cap="none" strike="noStrike">
              <a:solidFill>
                <a:srgbClr val="FFFFFF"/>
              </a:solidFill>
              <a:latin typeface="Calibri"/>
              <a:ea typeface="Calibri"/>
              <a:cs typeface="Calibri"/>
              <a:sym typeface="Calibri"/>
            </a:endParaRPr>
          </a:p>
        </p:txBody>
      </p:sp>
      <p:sp>
        <p:nvSpPr>
          <p:cNvPr id="317" name="Google Shape;317;p14"/>
          <p:cNvSpPr/>
          <p:nvPr/>
        </p:nvSpPr>
        <p:spPr>
          <a:xfrm>
            <a:off x="0" y="1146150"/>
            <a:ext cx="457200" cy="270000"/>
          </a:xfrm>
          <a:prstGeom prst="rect">
            <a:avLst/>
          </a:prstGeom>
          <a:solidFill>
            <a:srgbClr val="04497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318" name="Google Shape;318;p14"/>
          <p:cNvSpPr txBox="1"/>
          <p:nvPr>
            <p:ph type="title"/>
          </p:nvPr>
        </p:nvSpPr>
        <p:spPr>
          <a:xfrm>
            <a:off x="457200" y="274638"/>
            <a:ext cx="8229600" cy="994122"/>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rgbClr val="044975"/>
              </a:buClr>
              <a:buSzPct val="100000"/>
              <a:buFont typeface="Poppins"/>
              <a:buNone/>
            </a:pPr>
            <a:r>
              <a:rPr lang="en-US" sz="3000">
                <a:solidFill>
                  <a:srgbClr val="044975"/>
                </a:solidFill>
              </a:rPr>
              <a:t>5. Switches &amp; Connectors. </a:t>
            </a:r>
            <a:br>
              <a:rPr lang="en-US" sz="3000">
                <a:solidFill>
                  <a:srgbClr val="044975"/>
                </a:solidFill>
              </a:rPr>
            </a:br>
            <a:r>
              <a:rPr lang="en-US" sz="3000">
                <a:solidFill>
                  <a:srgbClr val="044975"/>
                </a:solidFill>
              </a:rPr>
              <a:t>    Charging dock </a:t>
            </a:r>
            <a:endParaRPr sz="3000">
              <a:solidFill>
                <a:srgbClr val="044975"/>
              </a:solidFill>
            </a:endParaRPr>
          </a:p>
        </p:txBody>
      </p:sp>
      <p:sp>
        <p:nvSpPr>
          <p:cNvPr id="319" name="Google Shape;319;p14"/>
          <p:cNvSpPr txBox="1"/>
          <p:nvPr>
            <p:ph idx="1" type="body"/>
          </p:nvPr>
        </p:nvSpPr>
        <p:spPr>
          <a:xfrm>
            <a:off x="683568" y="1831125"/>
            <a:ext cx="4248472" cy="982720"/>
          </a:xfrm>
          <a:prstGeom prst="rect">
            <a:avLst/>
          </a:prstGeom>
          <a:noFill/>
          <a:ln>
            <a:noFill/>
          </a:ln>
        </p:spPr>
        <p:txBody>
          <a:bodyPr anchorCtr="0" anchor="t" bIns="45700" lIns="91425" spcFirstLastPara="1" rIns="91425" wrap="square" tIns="45700">
            <a:noAutofit/>
          </a:bodyPr>
          <a:lstStyle/>
          <a:p>
            <a:pPr indent="-457200" lvl="0" marL="457200" marR="114300" rtl="0" algn="l">
              <a:lnSpc>
                <a:spcPct val="155000"/>
              </a:lnSpc>
              <a:spcBef>
                <a:spcPts val="0"/>
              </a:spcBef>
              <a:spcAft>
                <a:spcPts val="0"/>
              </a:spcAft>
              <a:buClr>
                <a:srgbClr val="044975"/>
              </a:buClr>
              <a:buSzPts val="2000"/>
              <a:buFont typeface="Calibri"/>
              <a:buAutoNum type="alphaUcPeriod" startAt="5"/>
            </a:pPr>
            <a:r>
              <a:rPr lang="en-US" sz="2000">
                <a:solidFill>
                  <a:srgbClr val="044975"/>
                </a:solidFill>
                <a:latin typeface="Roboto"/>
                <a:ea typeface="Roboto"/>
                <a:cs typeface="Roboto"/>
                <a:sym typeface="Roboto"/>
              </a:rPr>
              <a:t>USB-C female port :To connect to AC/DC charger.</a:t>
            </a:r>
            <a:endParaRPr/>
          </a:p>
        </p:txBody>
      </p:sp>
      <p:pic>
        <p:nvPicPr>
          <p:cNvPr descr="En blanco y negro&#10;&#10;Descripción generada automáticamente con confianza baja" id="320" name="Google Shape;320;p14"/>
          <p:cNvPicPr preferRelativeResize="0"/>
          <p:nvPr/>
        </p:nvPicPr>
        <p:blipFill rotWithShape="1">
          <a:blip r:embed="rId3">
            <a:alphaModFix/>
          </a:blip>
          <a:srcRect b="0" l="0" r="0" t="0"/>
          <a:stretch/>
        </p:blipFill>
        <p:spPr>
          <a:xfrm>
            <a:off x="5282675" y="1498985"/>
            <a:ext cx="3089756" cy="4569242"/>
          </a:xfrm>
          <a:prstGeom prst="rect">
            <a:avLst/>
          </a:prstGeom>
          <a:noFill/>
          <a:ln>
            <a:noFill/>
          </a:ln>
        </p:spPr>
      </p:pic>
      <p:sp>
        <p:nvSpPr>
          <p:cNvPr id="321" name="Google Shape;321;p14"/>
          <p:cNvSpPr/>
          <p:nvPr/>
        </p:nvSpPr>
        <p:spPr>
          <a:xfrm>
            <a:off x="6539521" y="2283482"/>
            <a:ext cx="576064" cy="572690"/>
          </a:xfrm>
          <a:prstGeom prst="ellipse">
            <a:avLst/>
          </a:prstGeom>
          <a:solidFill>
            <a:srgbClr val="1736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E5B8B7"/>
                </a:solidFill>
                <a:latin typeface="Calibri"/>
                <a:ea typeface="Calibri"/>
                <a:cs typeface="Calibri"/>
                <a:sym typeface="Calibri"/>
              </a:rPr>
              <a:t>F</a:t>
            </a:r>
            <a:endParaRPr/>
          </a:p>
        </p:txBody>
      </p:sp>
      <p:sp>
        <p:nvSpPr>
          <p:cNvPr id="322" name="Google Shape;322;p14"/>
          <p:cNvSpPr/>
          <p:nvPr/>
        </p:nvSpPr>
        <p:spPr>
          <a:xfrm>
            <a:off x="7244035" y="2891405"/>
            <a:ext cx="576064" cy="572690"/>
          </a:xfrm>
          <a:prstGeom prst="ellipse">
            <a:avLst/>
          </a:prstGeom>
          <a:solidFill>
            <a:srgbClr val="1736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E5B8B7"/>
                </a:solidFill>
                <a:latin typeface="Calibri"/>
                <a:ea typeface="Calibri"/>
                <a:cs typeface="Calibri"/>
                <a:sym typeface="Calibri"/>
              </a:rPr>
              <a:t>G</a:t>
            </a:r>
            <a:endParaRPr/>
          </a:p>
        </p:txBody>
      </p:sp>
      <p:sp>
        <p:nvSpPr>
          <p:cNvPr id="323" name="Google Shape;323;p14"/>
          <p:cNvSpPr/>
          <p:nvPr/>
        </p:nvSpPr>
        <p:spPr>
          <a:xfrm>
            <a:off x="5615608" y="3142643"/>
            <a:ext cx="576064" cy="572690"/>
          </a:xfrm>
          <a:prstGeom prst="ellipse">
            <a:avLst/>
          </a:prstGeom>
          <a:solidFill>
            <a:srgbClr val="1736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E5B8B7"/>
                </a:solidFill>
                <a:latin typeface="Calibri"/>
                <a:ea typeface="Calibri"/>
                <a:cs typeface="Calibri"/>
                <a:sym typeface="Calibri"/>
              </a:rPr>
              <a:t>E</a:t>
            </a:r>
            <a:endParaRPr/>
          </a:p>
        </p:txBody>
      </p:sp>
      <p:sp>
        <p:nvSpPr>
          <p:cNvPr id="324" name="Google Shape;324;p14"/>
          <p:cNvSpPr txBox="1"/>
          <p:nvPr/>
        </p:nvSpPr>
        <p:spPr>
          <a:xfrm>
            <a:off x="673676" y="2910408"/>
            <a:ext cx="4248472" cy="590600"/>
          </a:xfrm>
          <a:prstGeom prst="rect">
            <a:avLst/>
          </a:prstGeom>
          <a:noFill/>
          <a:ln>
            <a:noFill/>
          </a:ln>
        </p:spPr>
        <p:txBody>
          <a:bodyPr anchorCtr="0" anchor="t" bIns="45700" lIns="91425" spcFirstLastPara="1" rIns="91425" wrap="square" tIns="45700">
            <a:noAutofit/>
          </a:bodyPr>
          <a:lstStyle/>
          <a:p>
            <a:pPr indent="-457200" lvl="0" marL="457200" marR="114300" rtl="0" algn="l">
              <a:lnSpc>
                <a:spcPct val="155000"/>
              </a:lnSpc>
              <a:spcBef>
                <a:spcPts val="0"/>
              </a:spcBef>
              <a:spcAft>
                <a:spcPts val="0"/>
              </a:spcAft>
              <a:buClr>
                <a:srgbClr val="044975"/>
              </a:buClr>
              <a:buSzPts val="2000"/>
              <a:buFont typeface="Calibri"/>
              <a:buAutoNum type="alphaUcPeriod" startAt="6"/>
            </a:pPr>
            <a:r>
              <a:rPr lang="en-US" sz="2000">
                <a:solidFill>
                  <a:srgbClr val="044975"/>
                </a:solidFill>
                <a:latin typeface="Roboto"/>
                <a:ea typeface="Roboto"/>
                <a:cs typeface="Roboto"/>
                <a:sym typeface="Roboto"/>
              </a:rPr>
              <a:t>Battery charge pins. </a:t>
            </a:r>
            <a:endParaRPr/>
          </a:p>
        </p:txBody>
      </p:sp>
      <p:sp>
        <p:nvSpPr>
          <p:cNvPr id="325" name="Google Shape;325;p14"/>
          <p:cNvSpPr txBox="1"/>
          <p:nvPr/>
        </p:nvSpPr>
        <p:spPr>
          <a:xfrm>
            <a:off x="629291" y="3688319"/>
            <a:ext cx="4248472" cy="994123"/>
          </a:xfrm>
          <a:prstGeom prst="rect">
            <a:avLst/>
          </a:prstGeom>
          <a:noFill/>
          <a:ln>
            <a:noFill/>
          </a:ln>
        </p:spPr>
        <p:txBody>
          <a:bodyPr anchorCtr="0" anchor="t" bIns="45700" lIns="91425" spcFirstLastPara="1" rIns="91425" wrap="square" tIns="45700">
            <a:noAutofit/>
          </a:bodyPr>
          <a:lstStyle/>
          <a:p>
            <a:pPr indent="-457200" lvl="0" marL="457200" marR="114300" rtl="0" algn="l">
              <a:lnSpc>
                <a:spcPct val="155000"/>
              </a:lnSpc>
              <a:spcBef>
                <a:spcPts val="0"/>
              </a:spcBef>
              <a:spcAft>
                <a:spcPts val="0"/>
              </a:spcAft>
              <a:buClr>
                <a:srgbClr val="044975"/>
              </a:buClr>
              <a:buSzPts val="2000"/>
              <a:buFont typeface="Calibri"/>
              <a:buAutoNum type="alphaUcPeriod" startAt="7"/>
            </a:pPr>
            <a:r>
              <a:rPr lang="en-US" sz="2000">
                <a:solidFill>
                  <a:srgbClr val="044975"/>
                </a:solidFill>
                <a:latin typeface="Roboto"/>
                <a:ea typeface="Roboto"/>
                <a:cs typeface="Roboto"/>
                <a:sym typeface="Roboto"/>
              </a:rPr>
              <a:t>Charge light indicator.</a:t>
            </a:r>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600"/>
                                        <p:tgtEl>
                                          <p:spTgt spid="323"/>
                                        </p:tgtEl>
                                      </p:cBhvr>
                                    </p:animEffect>
                                  </p:childTnLst>
                                </p:cTn>
                              </p:par>
                            </p:childTnLst>
                          </p:cTn>
                        </p:par>
                        <p:par>
                          <p:cTn fill="hold">
                            <p:stCondLst>
                              <p:cond delay="600"/>
                            </p:stCondLst>
                            <p:childTnLst>
                              <p:par>
                                <p:cTn fill="hold" nodeType="afterEffect" presetClass="entr" presetID="10" presetSubtype="0">
                                  <p:stCondLst>
                                    <p:cond delay="0"/>
                                  </p:stCondLst>
                                  <p:childTnLst>
                                    <p:set>
                                      <p:cBhvr>
                                        <p:cTn dur="1" fill="hold">
                                          <p:stCondLst>
                                            <p:cond delay="0"/>
                                          </p:stCondLst>
                                        </p:cTn>
                                        <p:tgtEl>
                                          <p:spTgt spid="319">
                                            <p:txEl>
                                              <p:pRg end="0" st="0"/>
                                            </p:txEl>
                                          </p:spTgt>
                                        </p:tgtEl>
                                        <p:attrNameLst>
                                          <p:attrName>style.visibility</p:attrName>
                                        </p:attrNameLst>
                                      </p:cBhvr>
                                      <p:to>
                                        <p:strVal val="visible"/>
                                      </p:to>
                                    </p:set>
                                    <p:animEffect filter="fade" transition="in">
                                      <p:cBhvr>
                                        <p:cTn dur="500"/>
                                        <p:tgtEl>
                                          <p:spTgt spid="319">
                                            <p:txEl>
                                              <p:pRg end="0" st="0"/>
                                            </p:txEl>
                                          </p:spTgt>
                                        </p:tgtEl>
                                      </p:cBhvr>
                                    </p:animEffect>
                                  </p:childTnLst>
                                </p:cTn>
                              </p:par>
                            </p:childTnLst>
                          </p:cTn>
                        </p:par>
                        <p:par>
                          <p:cTn fill="hold">
                            <p:stCondLst>
                              <p:cond delay="1100"/>
                            </p:stCondLst>
                            <p:childTnLst>
                              <p:par>
                                <p:cTn fill="hold" nodeType="afterEffect" presetClass="entr" presetID="10" presetSubtype="0">
                                  <p:stCondLst>
                                    <p:cond delay="1100"/>
                                  </p:stCondLst>
                                  <p:childTnLst>
                                    <p:set>
                                      <p:cBhvr>
                                        <p:cTn dur="1" fill="hold">
                                          <p:stCondLst>
                                            <p:cond delay="0"/>
                                          </p:stCondLst>
                                        </p:cTn>
                                        <p:tgtEl>
                                          <p:spTgt spid="321"/>
                                        </p:tgtEl>
                                        <p:attrNameLst>
                                          <p:attrName>style.visibility</p:attrName>
                                        </p:attrNameLst>
                                      </p:cBhvr>
                                      <p:to>
                                        <p:strVal val="visible"/>
                                      </p:to>
                                    </p:set>
                                    <p:animEffect filter="fade" transition="in">
                                      <p:cBhvr>
                                        <p:cTn dur="600"/>
                                        <p:tgtEl>
                                          <p:spTgt spid="321"/>
                                        </p:tgtEl>
                                      </p:cBhvr>
                                    </p:animEffect>
                                  </p:childTnLst>
                                </p:cTn>
                              </p:par>
                            </p:childTnLst>
                          </p:cTn>
                        </p:par>
                        <p:par>
                          <p:cTn fill="hold">
                            <p:stCondLst>
                              <p:cond delay="1700"/>
                            </p:stCondLst>
                            <p:childTnLst>
                              <p:par>
                                <p:cTn fill="hold" nodeType="after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500"/>
                                        <p:tgtEl>
                                          <p:spTgt spid="324"/>
                                        </p:tgtEl>
                                      </p:cBhvr>
                                    </p:animEffect>
                                  </p:childTnLst>
                                </p:cTn>
                              </p:par>
                            </p:childTnLst>
                          </p:cTn>
                        </p:par>
                        <p:par>
                          <p:cTn fill="hold">
                            <p:stCondLst>
                              <p:cond delay="2200"/>
                            </p:stCondLst>
                            <p:childTnLst>
                              <p:par>
                                <p:cTn fill="hold" nodeType="afterEffect" presetClass="entr" presetID="10" presetSubtype="0">
                                  <p:stCondLst>
                                    <p:cond delay="2300"/>
                                  </p:stCondLst>
                                  <p:childTnLst>
                                    <p:set>
                                      <p:cBhvr>
                                        <p:cTn dur="1" fill="hold">
                                          <p:stCondLst>
                                            <p:cond delay="0"/>
                                          </p:stCondLst>
                                        </p:cTn>
                                        <p:tgtEl>
                                          <p:spTgt spid="322"/>
                                        </p:tgtEl>
                                        <p:attrNameLst>
                                          <p:attrName>style.visibility</p:attrName>
                                        </p:attrNameLst>
                                      </p:cBhvr>
                                      <p:to>
                                        <p:strVal val="visible"/>
                                      </p:to>
                                    </p:set>
                                    <p:animEffect filter="fade" transition="in">
                                      <p:cBhvr>
                                        <p:cTn dur="600"/>
                                        <p:tgtEl>
                                          <p:spTgt spid="322"/>
                                        </p:tgtEl>
                                      </p:cBhvr>
                                    </p:animEffect>
                                  </p:childTnLst>
                                </p:cTn>
                              </p:par>
                            </p:childTnLst>
                          </p:cTn>
                        </p:par>
                        <p:par>
                          <p:cTn fill="hold">
                            <p:stCondLst>
                              <p:cond delay="2800"/>
                            </p:stCondLst>
                            <p:childTnLst>
                              <p:par>
                                <p:cTn fill="hold" nodeType="afterEffect" presetClass="entr" presetID="10" presetSubtype="0">
                                  <p:stCondLst>
                                    <p:cond delay="0"/>
                                  </p:stCondLst>
                                  <p:childTnLst>
                                    <p:set>
                                      <p:cBhvr>
                                        <p:cTn dur="1" fill="hold">
                                          <p:stCondLst>
                                            <p:cond delay="0"/>
                                          </p:stCondLst>
                                        </p:cTn>
                                        <p:tgtEl>
                                          <p:spTgt spid="325"/>
                                        </p:tgtEl>
                                        <p:attrNameLst>
                                          <p:attrName>style.visibility</p:attrName>
                                        </p:attrNameLst>
                                      </p:cBhvr>
                                      <p:to>
                                        <p:strVal val="visible"/>
                                      </p:to>
                                    </p:set>
                                    <p:animEffect filter="fade" transition="in">
                                      <p:cBhvr>
                                        <p:cTn dur="500"/>
                                        <p:tgtEl>
                                          <p:spTgt spid="3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9" name="Shape 329"/>
        <p:cNvGrpSpPr/>
        <p:nvPr/>
      </p:nvGrpSpPr>
      <p:grpSpPr>
        <a:xfrm>
          <a:off x="0" y="0"/>
          <a:ext cx="0" cy="0"/>
          <a:chOff x="0" y="0"/>
          <a:chExt cx="0" cy="0"/>
        </a:xfrm>
      </p:grpSpPr>
      <p:sp>
        <p:nvSpPr>
          <p:cNvPr id="330" name="Google Shape;330;p15"/>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31" name="Google Shape;331;p15"/>
          <p:cNvSpPr/>
          <p:nvPr/>
        </p:nvSpPr>
        <p:spPr>
          <a:xfrm flipH="1">
            <a:off x="0" y="-1"/>
            <a:ext cx="9143997" cy="1590742"/>
          </a:xfrm>
          <a:prstGeom prst="rect">
            <a:avLst/>
          </a:prstGeom>
          <a:gradFill>
            <a:gsLst>
              <a:gs pos="0">
                <a:srgbClr val="000000"/>
              </a:gs>
              <a:gs pos="100000">
                <a:srgbClr val="366092"/>
              </a:gs>
            </a:gsLst>
            <a:lin ang="8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32" name="Google Shape;332;p15"/>
          <p:cNvSpPr/>
          <p:nvPr/>
        </p:nvSpPr>
        <p:spPr>
          <a:xfrm flipH="1" rot="10800000">
            <a:off x="-2" y="0"/>
            <a:ext cx="6086479" cy="1590742"/>
          </a:xfrm>
          <a:prstGeom prst="rect">
            <a:avLst/>
          </a:prstGeom>
          <a:gradFill>
            <a:gsLst>
              <a:gs pos="0">
                <a:srgbClr val="4F81BD">
                  <a:alpha val="0"/>
                </a:srgbClr>
              </a:gs>
              <a:gs pos="20000">
                <a:srgbClr val="4F81BD">
                  <a:alpha val="0"/>
                </a:srgbClr>
              </a:gs>
              <a:gs pos="100000">
                <a:srgbClr val="244061">
                  <a:alpha val="54901"/>
                </a:srgbClr>
              </a:gs>
            </a:gsLst>
            <a:lin ang="13800001"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33" name="Google Shape;333;p15"/>
          <p:cNvSpPr/>
          <p:nvPr/>
        </p:nvSpPr>
        <p:spPr>
          <a:xfrm flipH="1">
            <a:off x="6086474" y="-1"/>
            <a:ext cx="3057523" cy="1590742"/>
          </a:xfrm>
          <a:prstGeom prst="rect">
            <a:avLst/>
          </a:prstGeom>
          <a:gradFill>
            <a:gsLst>
              <a:gs pos="0">
                <a:srgbClr val="4F81BD">
                  <a:alpha val="65882"/>
                </a:srgbClr>
              </a:gs>
              <a:gs pos="100000">
                <a:srgbClr val="000000">
                  <a:alpha val="29803"/>
                </a:srgbClr>
              </a:gs>
            </a:gsLst>
            <a:lin ang="13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34" name="Google Shape;334;p15"/>
          <p:cNvSpPr/>
          <p:nvPr/>
        </p:nvSpPr>
        <p:spPr>
          <a:xfrm>
            <a:off x="344512" y="-1"/>
            <a:ext cx="8799485" cy="1597433"/>
          </a:xfrm>
          <a:prstGeom prst="rect">
            <a:avLst/>
          </a:prstGeom>
          <a:gradFill>
            <a:gsLst>
              <a:gs pos="0">
                <a:srgbClr val="000000">
                  <a:alpha val="0"/>
                </a:srgbClr>
              </a:gs>
              <a:gs pos="50000">
                <a:srgbClr val="000000">
                  <a:alpha val="0"/>
                </a:srgbClr>
              </a:gs>
              <a:gs pos="99000">
                <a:srgbClr val="244061">
                  <a:alpha val="51764"/>
                </a:srgbClr>
              </a:gs>
              <a:gs pos="100000">
                <a:srgbClr val="244061">
                  <a:alpha val="51764"/>
                </a:srgbClr>
              </a:gs>
            </a:gsLst>
            <a:lin ang="16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35" name="Google Shape;335;p15"/>
          <p:cNvSpPr txBox="1"/>
          <p:nvPr>
            <p:ph type="title"/>
          </p:nvPr>
        </p:nvSpPr>
        <p:spPr>
          <a:xfrm>
            <a:off x="1028699" y="294539"/>
            <a:ext cx="7421963" cy="686190"/>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rgbClr val="FFFFFF"/>
              </a:buClr>
              <a:buSzPct val="100000"/>
              <a:buFont typeface="Poppins"/>
              <a:buNone/>
            </a:pPr>
            <a:r>
              <a:rPr lang="en-US" sz="3200">
                <a:solidFill>
                  <a:srgbClr val="FFFFFF"/>
                </a:solidFill>
              </a:rPr>
              <a:t>6. Battery Charge. </a:t>
            </a:r>
            <a:br>
              <a:rPr lang="en-US" sz="3200">
                <a:solidFill>
                  <a:srgbClr val="FFFFFF"/>
                </a:solidFill>
              </a:rPr>
            </a:br>
            <a:r>
              <a:rPr lang="en-US" sz="3200">
                <a:solidFill>
                  <a:srgbClr val="FFFFFF"/>
                </a:solidFill>
              </a:rPr>
              <a:t>    Charging Dock Preparation</a:t>
            </a:r>
            <a:endParaRPr sz="3200">
              <a:solidFill>
                <a:srgbClr val="FFFFFF"/>
              </a:solidFill>
            </a:endParaRPr>
          </a:p>
        </p:txBody>
      </p:sp>
      <p:sp>
        <p:nvSpPr>
          <p:cNvPr id="336" name="Google Shape;336;p15"/>
          <p:cNvSpPr txBox="1"/>
          <p:nvPr>
            <p:ph idx="12" type="sldNum"/>
          </p:nvPr>
        </p:nvSpPr>
        <p:spPr>
          <a:xfrm>
            <a:off x="8778240" y="6455431"/>
            <a:ext cx="334434"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7F7F7F"/>
              </a:buClr>
              <a:buSzPts val="1000"/>
              <a:buFont typeface="Calibri"/>
              <a:buNone/>
            </a:pPr>
            <a:fld id="{00000000-1234-1234-1234-123412341234}" type="slidenum">
              <a:rPr b="0" i="0" lang="en-US" sz="1000" u="none" cap="none" strike="noStrike">
                <a:solidFill>
                  <a:srgbClr val="7F7F7F"/>
                </a:solidFill>
                <a:latin typeface="Calibri"/>
                <a:ea typeface="Calibri"/>
                <a:cs typeface="Calibri"/>
                <a:sym typeface="Calibri"/>
              </a:rPr>
              <a:t>‹#›</a:t>
            </a:fld>
            <a:endParaRPr b="0" i="0" sz="1000" u="none" cap="none" strike="noStrike">
              <a:solidFill>
                <a:srgbClr val="7F7F7F"/>
              </a:solidFill>
              <a:latin typeface="Calibri"/>
              <a:ea typeface="Calibri"/>
              <a:cs typeface="Calibri"/>
              <a:sym typeface="Calibri"/>
            </a:endParaRPr>
          </a:p>
        </p:txBody>
      </p:sp>
      <p:sp>
        <p:nvSpPr>
          <p:cNvPr id="337" name="Google Shape;337;p15"/>
          <p:cNvSpPr/>
          <p:nvPr/>
        </p:nvSpPr>
        <p:spPr>
          <a:xfrm>
            <a:off x="367415" y="1693883"/>
            <a:ext cx="4968552" cy="5016758"/>
          </a:xfrm>
          <a:prstGeom prst="rect">
            <a:avLst/>
          </a:prstGeom>
          <a:noFill/>
          <a:ln>
            <a:noFill/>
          </a:ln>
        </p:spPr>
        <p:txBody>
          <a:bodyPr anchorCtr="0" anchor="t" bIns="45700" lIns="91425" spcFirstLastPara="1" rIns="91425" wrap="square" tIns="45700">
            <a:spAutoFit/>
          </a:bodyPr>
          <a:lstStyle/>
          <a:p>
            <a:pPr indent="-214313" lvl="0" marL="214313" marR="0" rtl="0" algn="l">
              <a:spcBef>
                <a:spcPts val="0"/>
              </a:spcBef>
              <a:spcAft>
                <a:spcPts val="0"/>
              </a:spcAft>
              <a:buClr>
                <a:srgbClr val="044975"/>
              </a:buClr>
              <a:buSzPts val="2000"/>
              <a:buFont typeface="Arial"/>
              <a:buChar char="•"/>
            </a:pPr>
            <a:r>
              <a:rPr lang="en-US" sz="2000">
                <a:solidFill>
                  <a:srgbClr val="044975"/>
                </a:solidFill>
                <a:latin typeface="Roboto"/>
                <a:ea typeface="Roboto"/>
                <a:cs typeface="Roboto"/>
                <a:sym typeface="Roboto"/>
              </a:rPr>
              <a:t>Charge always at least 2 m. away from the patient. </a:t>
            </a:r>
            <a:endParaRPr/>
          </a:p>
          <a:p>
            <a:pPr indent="-87313" lvl="0" marL="214313" marR="0" rtl="0" algn="l">
              <a:spcBef>
                <a:spcPts val="0"/>
              </a:spcBef>
              <a:spcAft>
                <a:spcPts val="0"/>
              </a:spcAft>
              <a:buClr>
                <a:schemeClr val="dk1"/>
              </a:buClr>
              <a:buSzPts val="2000"/>
              <a:buFont typeface="Arial"/>
              <a:buNone/>
            </a:pPr>
            <a:r>
              <a:t/>
            </a:r>
            <a:endParaRPr sz="2000">
              <a:solidFill>
                <a:srgbClr val="044975"/>
              </a:solidFill>
              <a:latin typeface="Roboto"/>
              <a:ea typeface="Roboto"/>
              <a:cs typeface="Roboto"/>
              <a:sym typeface="Roboto"/>
            </a:endParaRPr>
          </a:p>
          <a:p>
            <a:pPr indent="-214313" lvl="0" marL="214313" marR="0" rtl="0" algn="l">
              <a:spcBef>
                <a:spcPts val="0"/>
              </a:spcBef>
              <a:spcAft>
                <a:spcPts val="0"/>
              </a:spcAft>
              <a:buClr>
                <a:srgbClr val="044975"/>
              </a:buClr>
              <a:buSzPts val="2000"/>
              <a:buFont typeface="Arial"/>
              <a:buChar char="•"/>
            </a:pPr>
            <a:r>
              <a:rPr lang="en-US" sz="2000">
                <a:solidFill>
                  <a:srgbClr val="044975"/>
                </a:solidFill>
                <a:latin typeface="Roboto"/>
                <a:ea typeface="Roboto"/>
                <a:cs typeface="Roboto"/>
                <a:sym typeface="Roboto"/>
              </a:rPr>
              <a:t>Use provided AC/DC Charger and USB-A to 90º elbow USB-C cable A692. </a:t>
            </a:r>
            <a:endParaRPr/>
          </a:p>
          <a:p>
            <a:pPr indent="-87313" lvl="0" marL="214313" marR="0" rtl="0" algn="l">
              <a:spcBef>
                <a:spcPts val="0"/>
              </a:spcBef>
              <a:spcAft>
                <a:spcPts val="0"/>
              </a:spcAft>
              <a:buClr>
                <a:schemeClr val="dk1"/>
              </a:buClr>
              <a:buSzPts val="2000"/>
              <a:buFont typeface="Arial"/>
              <a:buNone/>
            </a:pPr>
            <a:r>
              <a:t/>
            </a:r>
            <a:endParaRPr sz="2000">
              <a:solidFill>
                <a:srgbClr val="044975"/>
              </a:solidFill>
              <a:latin typeface="Roboto"/>
              <a:ea typeface="Roboto"/>
              <a:cs typeface="Roboto"/>
              <a:sym typeface="Roboto"/>
            </a:endParaRPr>
          </a:p>
          <a:p>
            <a:pPr indent="-214313" lvl="0" marL="214313" marR="0" rtl="0" algn="l">
              <a:spcBef>
                <a:spcPts val="0"/>
              </a:spcBef>
              <a:spcAft>
                <a:spcPts val="0"/>
              </a:spcAft>
              <a:buClr>
                <a:srgbClr val="044975"/>
              </a:buClr>
              <a:buSzPts val="2000"/>
              <a:buFont typeface="Arial"/>
              <a:buChar char="•"/>
            </a:pPr>
            <a:r>
              <a:rPr lang="en-US" sz="2000">
                <a:solidFill>
                  <a:srgbClr val="044975"/>
                </a:solidFill>
                <a:latin typeface="Roboto"/>
                <a:ea typeface="Roboto"/>
                <a:cs typeface="Roboto"/>
                <a:sym typeface="Roboto"/>
              </a:rPr>
              <a:t>Select adequate plug for AC/DC charger and assemble it. Discard rest of plugs.</a:t>
            </a:r>
            <a:endParaRPr/>
          </a:p>
          <a:p>
            <a:pPr indent="-87313" lvl="0" marL="214313" marR="0" rtl="0" algn="l">
              <a:spcBef>
                <a:spcPts val="0"/>
              </a:spcBef>
              <a:spcAft>
                <a:spcPts val="0"/>
              </a:spcAft>
              <a:buClr>
                <a:schemeClr val="dk1"/>
              </a:buClr>
              <a:buSzPts val="2000"/>
              <a:buFont typeface="Arial"/>
              <a:buNone/>
            </a:pPr>
            <a:r>
              <a:t/>
            </a:r>
            <a:endParaRPr sz="2000">
              <a:solidFill>
                <a:srgbClr val="044975"/>
              </a:solidFill>
              <a:latin typeface="Roboto"/>
              <a:ea typeface="Roboto"/>
              <a:cs typeface="Roboto"/>
              <a:sym typeface="Roboto"/>
            </a:endParaRPr>
          </a:p>
          <a:p>
            <a:pPr indent="-214313" lvl="0" marL="214313" marR="0" rtl="0" algn="l">
              <a:spcBef>
                <a:spcPts val="0"/>
              </a:spcBef>
              <a:spcAft>
                <a:spcPts val="0"/>
              </a:spcAft>
              <a:buClr>
                <a:srgbClr val="044975"/>
              </a:buClr>
              <a:buSzPts val="2000"/>
              <a:buFont typeface="Arial"/>
              <a:buChar char="•"/>
            </a:pPr>
            <a:r>
              <a:rPr lang="en-US" sz="2000">
                <a:solidFill>
                  <a:srgbClr val="044975"/>
                </a:solidFill>
                <a:latin typeface="Roboto"/>
                <a:ea typeface="Roboto"/>
                <a:cs typeface="Roboto"/>
                <a:sym typeface="Roboto"/>
              </a:rPr>
              <a:t>Unfold charging dock.</a:t>
            </a:r>
            <a:endParaRPr/>
          </a:p>
          <a:p>
            <a:pPr indent="-87313" lvl="0" marL="214313" marR="0" rtl="0" algn="l">
              <a:spcBef>
                <a:spcPts val="0"/>
              </a:spcBef>
              <a:spcAft>
                <a:spcPts val="0"/>
              </a:spcAft>
              <a:buClr>
                <a:schemeClr val="dk1"/>
              </a:buClr>
              <a:buSzPts val="2000"/>
              <a:buFont typeface="Arial"/>
              <a:buNone/>
            </a:pPr>
            <a:r>
              <a:t/>
            </a:r>
            <a:endParaRPr sz="2000">
              <a:solidFill>
                <a:srgbClr val="044975"/>
              </a:solidFill>
              <a:latin typeface="Roboto"/>
              <a:ea typeface="Roboto"/>
              <a:cs typeface="Roboto"/>
              <a:sym typeface="Roboto"/>
            </a:endParaRPr>
          </a:p>
          <a:p>
            <a:pPr indent="-214313" lvl="0" marL="214313" marR="0" rtl="0" algn="l">
              <a:spcBef>
                <a:spcPts val="0"/>
              </a:spcBef>
              <a:spcAft>
                <a:spcPts val="0"/>
              </a:spcAft>
              <a:buClr>
                <a:srgbClr val="044975"/>
              </a:buClr>
              <a:buSzPts val="2000"/>
              <a:buFont typeface="Arial"/>
              <a:buChar char="•"/>
            </a:pPr>
            <a:r>
              <a:rPr lang="en-US" sz="2000">
                <a:solidFill>
                  <a:srgbClr val="044975"/>
                </a:solidFill>
                <a:latin typeface="Roboto"/>
                <a:ea typeface="Roboto"/>
                <a:cs typeface="Roboto"/>
                <a:sym typeface="Roboto"/>
              </a:rPr>
              <a:t>Connect cable A692 to charging dock and mains supply</a:t>
            </a:r>
            <a:endParaRPr/>
          </a:p>
          <a:p>
            <a:pPr indent="0" lvl="0" marL="0" marR="0" rtl="0" algn="l">
              <a:spcBef>
                <a:spcPts val="0"/>
              </a:spcBef>
              <a:spcAft>
                <a:spcPts val="0"/>
              </a:spcAft>
              <a:buNone/>
            </a:pPr>
            <a:r>
              <a:t/>
            </a:r>
            <a:endParaRPr sz="2000">
              <a:solidFill>
                <a:srgbClr val="044975"/>
              </a:solidFill>
              <a:latin typeface="Roboto"/>
              <a:ea typeface="Roboto"/>
              <a:cs typeface="Roboto"/>
              <a:sym typeface="Roboto"/>
            </a:endParaRPr>
          </a:p>
          <a:p>
            <a:pPr indent="-214313" lvl="0" marL="214313" marR="0" rtl="0" algn="l">
              <a:spcBef>
                <a:spcPts val="0"/>
              </a:spcBef>
              <a:spcAft>
                <a:spcPts val="0"/>
              </a:spcAft>
              <a:buClr>
                <a:srgbClr val="044975"/>
              </a:buClr>
              <a:buSzPts val="2000"/>
              <a:buFont typeface="Arial"/>
              <a:buChar char="•"/>
            </a:pPr>
            <a:r>
              <a:rPr lang="en-US" sz="2000">
                <a:solidFill>
                  <a:srgbClr val="044975"/>
                </a:solidFill>
                <a:latin typeface="Roboto"/>
                <a:ea typeface="Roboto"/>
                <a:cs typeface="Roboto"/>
                <a:sym typeface="Roboto"/>
              </a:rPr>
              <a:t>AC/DC Charger can also be directly  connected to Video Unit USB-C port.</a:t>
            </a:r>
            <a:endParaRPr/>
          </a:p>
        </p:txBody>
      </p:sp>
      <p:pic>
        <p:nvPicPr>
          <p:cNvPr id="338" name="Google Shape;338;p15"/>
          <p:cNvPicPr preferRelativeResize="0"/>
          <p:nvPr/>
        </p:nvPicPr>
        <p:blipFill rotWithShape="1">
          <a:blip r:embed="rId3">
            <a:alphaModFix/>
          </a:blip>
          <a:srcRect b="0" l="0" r="0" t="0"/>
          <a:stretch/>
        </p:blipFill>
        <p:spPr>
          <a:xfrm>
            <a:off x="6388299" y="1733743"/>
            <a:ext cx="2453872" cy="1766248"/>
          </a:xfrm>
          <a:prstGeom prst="rect">
            <a:avLst/>
          </a:prstGeom>
          <a:noFill/>
          <a:ln>
            <a:noFill/>
          </a:ln>
        </p:spPr>
      </p:pic>
      <p:pic>
        <p:nvPicPr>
          <p:cNvPr descr="En blanco y negro&#10;&#10;Descripción generada automáticamente con confianza baja" id="339" name="Google Shape;339;p15"/>
          <p:cNvPicPr preferRelativeResize="0"/>
          <p:nvPr/>
        </p:nvPicPr>
        <p:blipFill rotWithShape="1">
          <a:blip r:embed="rId4">
            <a:alphaModFix/>
          </a:blip>
          <a:srcRect b="0" l="0" r="0" t="0"/>
          <a:stretch/>
        </p:blipFill>
        <p:spPr>
          <a:xfrm>
            <a:off x="6588224" y="3597482"/>
            <a:ext cx="1771953" cy="3040511"/>
          </a:xfrm>
          <a:prstGeom prst="rect">
            <a:avLst/>
          </a:prstGeom>
          <a:noFill/>
          <a:ln>
            <a:noFill/>
          </a:ln>
        </p:spPr>
      </p:pic>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3" name="Shape 343"/>
        <p:cNvGrpSpPr/>
        <p:nvPr/>
      </p:nvGrpSpPr>
      <p:grpSpPr>
        <a:xfrm>
          <a:off x="0" y="0"/>
          <a:ext cx="0" cy="0"/>
          <a:chOff x="0" y="0"/>
          <a:chExt cx="0" cy="0"/>
        </a:xfrm>
      </p:grpSpPr>
      <p:sp>
        <p:nvSpPr>
          <p:cNvPr id="344" name="Google Shape;344;p16"/>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45" name="Google Shape;345;p16"/>
          <p:cNvSpPr/>
          <p:nvPr/>
        </p:nvSpPr>
        <p:spPr>
          <a:xfrm flipH="1">
            <a:off x="0" y="-1"/>
            <a:ext cx="9143997" cy="1590742"/>
          </a:xfrm>
          <a:prstGeom prst="rect">
            <a:avLst/>
          </a:prstGeom>
          <a:gradFill>
            <a:gsLst>
              <a:gs pos="0">
                <a:srgbClr val="000000"/>
              </a:gs>
              <a:gs pos="100000">
                <a:srgbClr val="366092"/>
              </a:gs>
            </a:gsLst>
            <a:lin ang="8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46" name="Google Shape;346;p16"/>
          <p:cNvSpPr/>
          <p:nvPr/>
        </p:nvSpPr>
        <p:spPr>
          <a:xfrm flipH="1" rot="10800000">
            <a:off x="-2" y="0"/>
            <a:ext cx="6086479" cy="1590742"/>
          </a:xfrm>
          <a:prstGeom prst="rect">
            <a:avLst/>
          </a:prstGeom>
          <a:gradFill>
            <a:gsLst>
              <a:gs pos="0">
                <a:srgbClr val="4F81BD">
                  <a:alpha val="0"/>
                </a:srgbClr>
              </a:gs>
              <a:gs pos="20000">
                <a:srgbClr val="4F81BD">
                  <a:alpha val="0"/>
                </a:srgbClr>
              </a:gs>
              <a:gs pos="100000">
                <a:srgbClr val="244061">
                  <a:alpha val="54901"/>
                </a:srgbClr>
              </a:gs>
            </a:gsLst>
            <a:lin ang="13800001"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47" name="Google Shape;347;p16"/>
          <p:cNvSpPr/>
          <p:nvPr/>
        </p:nvSpPr>
        <p:spPr>
          <a:xfrm flipH="1">
            <a:off x="6086474" y="-1"/>
            <a:ext cx="3057523" cy="1590742"/>
          </a:xfrm>
          <a:prstGeom prst="rect">
            <a:avLst/>
          </a:prstGeom>
          <a:gradFill>
            <a:gsLst>
              <a:gs pos="0">
                <a:srgbClr val="4F81BD">
                  <a:alpha val="65882"/>
                </a:srgbClr>
              </a:gs>
              <a:gs pos="100000">
                <a:srgbClr val="000000">
                  <a:alpha val="29803"/>
                </a:srgbClr>
              </a:gs>
            </a:gsLst>
            <a:lin ang="13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48" name="Google Shape;348;p16"/>
          <p:cNvSpPr/>
          <p:nvPr/>
        </p:nvSpPr>
        <p:spPr>
          <a:xfrm>
            <a:off x="344512" y="-1"/>
            <a:ext cx="8799485" cy="1597433"/>
          </a:xfrm>
          <a:prstGeom prst="rect">
            <a:avLst/>
          </a:prstGeom>
          <a:gradFill>
            <a:gsLst>
              <a:gs pos="0">
                <a:srgbClr val="000000">
                  <a:alpha val="0"/>
                </a:srgbClr>
              </a:gs>
              <a:gs pos="50000">
                <a:srgbClr val="000000">
                  <a:alpha val="0"/>
                </a:srgbClr>
              </a:gs>
              <a:gs pos="99000">
                <a:srgbClr val="244061">
                  <a:alpha val="51764"/>
                </a:srgbClr>
              </a:gs>
              <a:gs pos="100000">
                <a:srgbClr val="244061">
                  <a:alpha val="51764"/>
                </a:srgbClr>
              </a:gs>
            </a:gsLst>
            <a:lin ang="16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49" name="Google Shape;349;p16"/>
          <p:cNvSpPr txBox="1"/>
          <p:nvPr>
            <p:ph type="title"/>
          </p:nvPr>
        </p:nvSpPr>
        <p:spPr>
          <a:xfrm>
            <a:off x="1028699" y="294539"/>
            <a:ext cx="7421963" cy="68619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FFFFFF"/>
              </a:buClr>
              <a:buSzPts val="3200"/>
              <a:buFont typeface="Poppins"/>
              <a:buNone/>
            </a:pPr>
            <a:r>
              <a:rPr lang="en-US" sz="3200">
                <a:solidFill>
                  <a:srgbClr val="FFFFFF"/>
                </a:solidFill>
              </a:rPr>
              <a:t>6. Battery Charge. </a:t>
            </a:r>
            <a:endParaRPr sz="3200">
              <a:solidFill>
                <a:srgbClr val="FFFFFF"/>
              </a:solidFill>
            </a:endParaRPr>
          </a:p>
        </p:txBody>
      </p:sp>
      <p:sp>
        <p:nvSpPr>
          <p:cNvPr id="350" name="Google Shape;350;p16"/>
          <p:cNvSpPr txBox="1"/>
          <p:nvPr>
            <p:ph idx="12" type="sldNum"/>
          </p:nvPr>
        </p:nvSpPr>
        <p:spPr>
          <a:xfrm>
            <a:off x="8778240" y="6455431"/>
            <a:ext cx="334434"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7F7F7F"/>
              </a:buClr>
              <a:buSzPts val="1000"/>
              <a:buFont typeface="Calibri"/>
              <a:buNone/>
            </a:pPr>
            <a:fld id="{00000000-1234-1234-1234-123412341234}" type="slidenum">
              <a:rPr b="0" i="0" lang="en-US" sz="1000" u="none" cap="none" strike="noStrike">
                <a:solidFill>
                  <a:srgbClr val="7F7F7F"/>
                </a:solidFill>
                <a:latin typeface="Calibri"/>
                <a:ea typeface="Calibri"/>
                <a:cs typeface="Calibri"/>
                <a:sym typeface="Calibri"/>
              </a:rPr>
              <a:t>‹#›</a:t>
            </a:fld>
            <a:endParaRPr b="0" i="0" sz="1000" u="none" cap="none" strike="noStrike">
              <a:solidFill>
                <a:srgbClr val="7F7F7F"/>
              </a:solidFill>
              <a:latin typeface="Calibri"/>
              <a:ea typeface="Calibri"/>
              <a:cs typeface="Calibri"/>
              <a:sym typeface="Calibri"/>
            </a:endParaRPr>
          </a:p>
        </p:txBody>
      </p:sp>
      <p:pic>
        <p:nvPicPr>
          <p:cNvPr descr="Imagen que contiene tabla&#10;&#10;Descripción generada automáticamente" id="351" name="Google Shape;351;p16"/>
          <p:cNvPicPr preferRelativeResize="0"/>
          <p:nvPr/>
        </p:nvPicPr>
        <p:blipFill rotWithShape="1">
          <a:blip r:embed="rId3">
            <a:alphaModFix/>
          </a:blip>
          <a:srcRect b="7314" l="16532" r="13743" t="6951"/>
          <a:stretch/>
        </p:blipFill>
        <p:spPr>
          <a:xfrm>
            <a:off x="5894712" y="1765677"/>
            <a:ext cx="2883527" cy="4708981"/>
          </a:xfrm>
          <a:prstGeom prst="rect">
            <a:avLst/>
          </a:prstGeom>
          <a:noFill/>
          <a:ln>
            <a:noFill/>
          </a:ln>
        </p:spPr>
      </p:pic>
      <p:sp>
        <p:nvSpPr>
          <p:cNvPr id="352" name="Google Shape;352;p16"/>
          <p:cNvSpPr/>
          <p:nvPr/>
        </p:nvSpPr>
        <p:spPr>
          <a:xfrm>
            <a:off x="344512" y="1751202"/>
            <a:ext cx="4968552" cy="4708981"/>
          </a:xfrm>
          <a:prstGeom prst="rect">
            <a:avLst/>
          </a:prstGeom>
          <a:noFill/>
          <a:ln>
            <a:noFill/>
          </a:ln>
        </p:spPr>
        <p:txBody>
          <a:bodyPr anchorCtr="0" anchor="t" bIns="45700" lIns="91425" spcFirstLastPara="1" rIns="91425" wrap="square" tIns="45700">
            <a:spAutoFit/>
          </a:bodyPr>
          <a:lstStyle/>
          <a:p>
            <a:pPr indent="-214313" lvl="0" marL="214313" marR="0" rtl="0" algn="l">
              <a:spcBef>
                <a:spcPts val="0"/>
              </a:spcBef>
              <a:spcAft>
                <a:spcPts val="0"/>
              </a:spcAft>
              <a:buClr>
                <a:srgbClr val="044975"/>
              </a:buClr>
              <a:buSzPts val="2000"/>
              <a:buFont typeface="Arial"/>
              <a:buChar char="•"/>
            </a:pPr>
            <a:r>
              <a:rPr lang="en-US" sz="2000">
                <a:solidFill>
                  <a:srgbClr val="044975"/>
                </a:solidFill>
                <a:latin typeface="Roboto"/>
                <a:ea typeface="Roboto"/>
                <a:cs typeface="Roboto"/>
                <a:sym typeface="Roboto"/>
              </a:rPr>
              <a:t>Insert Video Unit into charging dock cradle.</a:t>
            </a:r>
            <a:endParaRPr/>
          </a:p>
          <a:p>
            <a:pPr indent="0" lvl="0" marL="0" marR="0" rtl="0" algn="l">
              <a:spcBef>
                <a:spcPts val="0"/>
              </a:spcBef>
              <a:spcAft>
                <a:spcPts val="0"/>
              </a:spcAft>
              <a:buNone/>
            </a:pPr>
            <a:r>
              <a:t/>
            </a:r>
            <a:endParaRPr sz="2000">
              <a:solidFill>
                <a:srgbClr val="044975"/>
              </a:solidFill>
              <a:latin typeface="Roboto"/>
              <a:ea typeface="Roboto"/>
              <a:cs typeface="Roboto"/>
              <a:sym typeface="Roboto"/>
            </a:endParaRPr>
          </a:p>
          <a:p>
            <a:pPr indent="-214313" lvl="0" marL="214313" marR="0" rtl="0" algn="l">
              <a:spcBef>
                <a:spcPts val="0"/>
              </a:spcBef>
              <a:spcAft>
                <a:spcPts val="0"/>
              </a:spcAft>
              <a:buClr>
                <a:srgbClr val="044975"/>
              </a:buClr>
              <a:buSzPts val="2000"/>
              <a:buFont typeface="Arial"/>
              <a:buChar char="•"/>
            </a:pPr>
            <a:r>
              <a:rPr lang="en-US" sz="2000">
                <a:solidFill>
                  <a:srgbClr val="044975"/>
                </a:solidFill>
                <a:latin typeface="Roboto"/>
                <a:ea typeface="Roboto"/>
                <a:cs typeface="Roboto"/>
                <a:sym typeface="Roboto"/>
              </a:rPr>
              <a:t>Charging Dock provides an  intermittent blue light while charging and a continuous blue light when device is fully charged.</a:t>
            </a:r>
            <a:endParaRPr/>
          </a:p>
          <a:p>
            <a:pPr indent="0" lvl="0" marL="0" marR="0" rtl="0" algn="l">
              <a:spcBef>
                <a:spcPts val="0"/>
              </a:spcBef>
              <a:spcAft>
                <a:spcPts val="0"/>
              </a:spcAft>
              <a:buNone/>
            </a:pPr>
            <a:r>
              <a:t/>
            </a:r>
            <a:endParaRPr sz="2000">
              <a:solidFill>
                <a:srgbClr val="044975"/>
              </a:solidFill>
              <a:latin typeface="Roboto"/>
              <a:ea typeface="Roboto"/>
              <a:cs typeface="Roboto"/>
              <a:sym typeface="Roboto"/>
            </a:endParaRPr>
          </a:p>
          <a:p>
            <a:pPr indent="-214313" lvl="0" marL="214313" marR="0" rtl="0" algn="l">
              <a:spcBef>
                <a:spcPts val="0"/>
              </a:spcBef>
              <a:spcAft>
                <a:spcPts val="0"/>
              </a:spcAft>
              <a:buClr>
                <a:srgbClr val="044975"/>
              </a:buClr>
              <a:buSzPts val="2000"/>
              <a:buFont typeface="Arial"/>
              <a:buChar char="•"/>
            </a:pPr>
            <a:r>
              <a:rPr lang="en-US" sz="2000">
                <a:solidFill>
                  <a:srgbClr val="044975"/>
                </a:solidFill>
                <a:latin typeface="Roboto"/>
                <a:ea typeface="Roboto"/>
                <a:cs typeface="Roboto"/>
                <a:sym typeface="Roboto"/>
              </a:rPr>
              <a:t>Full battery Operating Time: Aprox. 150 min.</a:t>
            </a:r>
            <a:endParaRPr/>
          </a:p>
          <a:p>
            <a:pPr indent="0" lvl="0" marL="0" marR="0" rtl="0" algn="l">
              <a:spcBef>
                <a:spcPts val="0"/>
              </a:spcBef>
              <a:spcAft>
                <a:spcPts val="0"/>
              </a:spcAft>
              <a:buNone/>
            </a:pPr>
            <a:r>
              <a:t/>
            </a:r>
            <a:endParaRPr sz="2000">
              <a:solidFill>
                <a:srgbClr val="044975"/>
              </a:solidFill>
              <a:latin typeface="Roboto"/>
              <a:ea typeface="Roboto"/>
              <a:cs typeface="Roboto"/>
              <a:sym typeface="Roboto"/>
            </a:endParaRPr>
          </a:p>
          <a:p>
            <a:pPr indent="-214313" lvl="0" marL="214313" marR="0" rtl="0" algn="l">
              <a:spcBef>
                <a:spcPts val="0"/>
              </a:spcBef>
              <a:spcAft>
                <a:spcPts val="0"/>
              </a:spcAft>
              <a:buClr>
                <a:srgbClr val="044975"/>
              </a:buClr>
              <a:buSzPts val="2000"/>
              <a:buFont typeface="Arial"/>
              <a:buChar char="•"/>
            </a:pPr>
            <a:r>
              <a:rPr lang="en-US" sz="2000">
                <a:solidFill>
                  <a:srgbClr val="044975"/>
                </a:solidFill>
                <a:latin typeface="Roboto"/>
                <a:ea typeface="Roboto"/>
                <a:cs typeface="Roboto"/>
                <a:sym typeface="Roboto"/>
              </a:rPr>
              <a:t>Full charging cycle : Aprox. 180 min.</a:t>
            </a:r>
            <a:endParaRPr/>
          </a:p>
          <a:p>
            <a:pPr indent="-87313" lvl="0" marL="214313" marR="0" rtl="0" algn="l">
              <a:spcBef>
                <a:spcPts val="0"/>
              </a:spcBef>
              <a:spcAft>
                <a:spcPts val="0"/>
              </a:spcAft>
              <a:buClr>
                <a:schemeClr val="dk1"/>
              </a:buClr>
              <a:buSzPts val="2000"/>
              <a:buFont typeface="Arial"/>
              <a:buNone/>
            </a:pPr>
            <a:r>
              <a:t/>
            </a:r>
            <a:endParaRPr sz="2000">
              <a:solidFill>
                <a:srgbClr val="044975"/>
              </a:solidFill>
              <a:latin typeface="Roboto"/>
              <a:ea typeface="Roboto"/>
              <a:cs typeface="Roboto"/>
              <a:sym typeface="Roboto"/>
            </a:endParaRPr>
          </a:p>
          <a:p>
            <a:pPr indent="-214313" lvl="0" marL="214313" marR="0" rtl="0" algn="l">
              <a:spcBef>
                <a:spcPts val="0"/>
              </a:spcBef>
              <a:spcAft>
                <a:spcPts val="0"/>
              </a:spcAft>
              <a:buClr>
                <a:srgbClr val="044975"/>
              </a:buClr>
              <a:buSzPts val="2000"/>
              <a:buFont typeface="Arial"/>
              <a:buChar char="•"/>
            </a:pPr>
            <a:r>
              <a:rPr lang="en-US" sz="2000">
                <a:solidFill>
                  <a:srgbClr val="044975"/>
                </a:solidFill>
                <a:latin typeface="Roboto"/>
                <a:ea typeface="Roboto"/>
                <a:cs typeface="Roboto"/>
                <a:sym typeface="Roboto"/>
              </a:rPr>
              <a:t>Video Unit will not power on unless remaining operating time is over 5 min.</a:t>
            </a:r>
            <a:endParaRPr/>
          </a:p>
        </p:txBody>
      </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6" name="Shape 356"/>
        <p:cNvGrpSpPr/>
        <p:nvPr/>
      </p:nvGrpSpPr>
      <p:grpSpPr>
        <a:xfrm>
          <a:off x="0" y="0"/>
          <a:ext cx="0" cy="0"/>
          <a:chOff x="0" y="0"/>
          <a:chExt cx="0" cy="0"/>
        </a:xfrm>
      </p:grpSpPr>
      <p:sp>
        <p:nvSpPr>
          <p:cNvPr id="357" name="Google Shape;357;p17"/>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58" name="Google Shape;358;p17"/>
          <p:cNvSpPr/>
          <p:nvPr/>
        </p:nvSpPr>
        <p:spPr>
          <a:xfrm>
            <a:off x="0" y="0"/>
            <a:ext cx="9141714"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59" name="Google Shape;359;p17"/>
          <p:cNvSpPr/>
          <p:nvPr/>
        </p:nvSpPr>
        <p:spPr>
          <a:xfrm flipH="1" rot="5400000">
            <a:off x="-1914813" y="1914812"/>
            <a:ext cx="6858000" cy="3028377"/>
          </a:xfrm>
          <a:prstGeom prst="rect">
            <a:avLst/>
          </a:prstGeom>
          <a:gradFill>
            <a:gsLst>
              <a:gs pos="0">
                <a:srgbClr val="000000"/>
              </a:gs>
              <a:gs pos="8000">
                <a:srgbClr val="000000"/>
              </a:gs>
              <a:gs pos="100000">
                <a:srgbClr val="366092"/>
              </a:gs>
            </a:gsLst>
            <a:lin ang="3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60" name="Google Shape;360;p17"/>
          <p:cNvSpPr/>
          <p:nvPr/>
        </p:nvSpPr>
        <p:spPr>
          <a:xfrm flipH="1" rot="5400000">
            <a:off x="-1914814" y="1924949"/>
            <a:ext cx="6857999" cy="3028379"/>
          </a:xfrm>
          <a:prstGeom prst="rect">
            <a:avLst/>
          </a:prstGeom>
          <a:gradFill>
            <a:gsLst>
              <a:gs pos="0">
                <a:srgbClr val="000000">
                  <a:alpha val="0"/>
                </a:srgbClr>
              </a:gs>
              <a:gs pos="99000">
                <a:srgbClr val="4F81BD">
                  <a:alpha val="45882"/>
                </a:srgbClr>
              </a:gs>
              <a:gs pos="100000">
                <a:srgbClr val="4F81BD">
                  <a:alpha val="45882"/>
                </a:srgbClr>
              </a:gs>
            </a:gsLst>
            <a:lin ang="1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61" name="Google Shape;361;p17"/>
          <p:cNvSpPr/>
          <p:nvPr/>
        </p:nvSpPr>
        <p:spPr>
          <a:xfrm flipH="1" rot="5400000">
            <a:off x="263195" y="4092815"/>
            <a:ext cx="2501979" cy="3028381"/>
          </a:xfrm>
          <a:prstGeom prst="rect">
            <a:avLst/>
          </a:prstGeom>
          <a:gradFill>
            <a:gsLst>
              <a:gs pos="0">
                <a:srgbClr val="4F81BD">
                  <a:alpha val="28627"/>
                </a:srgbClr>
              </a:gs>
              <a:gs pos="2000">
                <a:srgbClr val="4F81BD">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62" name="Google Shape;362;p17"/>
          <p:cNvSpPr/>
          <p:nvPr/>
        </p:nvSpPr>
        <p:spPr>
          <a:xfrm rot="-964587">
            <a:off x="-376302" y="969718"/>
            <a:ext cx="2925267" cy="4178958"/>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F81BD">
                  <a:alpha val="42745"/>
                </a:srgbClr>
              </a:gs>
            </a:gsLst>
            <a:lin ang="1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63" name="Google Shape;363;p17"/>
          <p:cNvSpPr/>
          <p:nvPr/>
        </p:nvSpPr>
        <p:spPr>
          <a:xfrm flipH="1" rot="5400000">
            <a:off x="-1914820" y="1904672"/>
            <a:ext cx="6858003" cy="3028376"/>
          </a:xfrm>
          <a:prstGeom prst="rect">
            <a:avLst/>
          </a:prstGeom>
          <a:gradFill>
            <a:gsLst>
              <a:gs pos="0">
                <a:srgbClr val="000000">
                  <a:alpha val="0"/>
                </a:srgbClr>
              </a:gs>
              <a:gs pos="99000">
                <a:srgbClr val="93B3D7">
                  <a:alpha val="10980"/>
                </a:srgbClr>
              </a:gs>
              <a:gs pos="100000">
                <a:srgbClr val="93B3D7">
                  <a:alpha val="10980"/>
                </a:srgbClr>
              </a:gs>
            </a:gsLst>
            <a:lin ang="7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64" name="Google Shape;364;p17"/>
          <p:cNvSpPr txBox="1"/>
          <p:nvPr>
            <p:ph type="title"/>
          </p:nvPr>
        </p:nvSpPr>
        <p:spPr>
          <a:xfrm>
            <a:off x="220832" y="116632"/>
            <a:ext cx="2555576" cy="2201536"/>
          </a:xfrm>
          <a:prstGeom prst="rect">
            <a:avLst/>
          </a:prstGeom>
          <a:noFill/>
          <a:ln>
            <a:noFill/>
          </a:ln>
        </p:spPr>
        <p:txBody>
          <a:bodyPr anchorCtr="0" anchor="b" bIns="45700" lIns="91425" spcFirstLastPara="1" rIns="91425" wrap="square" tIns="45700">
            <a:normAutofit/>
          </a:bodyPr>
          <a:lstStyle/>
          <a:p>
            <a:pPr indent="0" lvl="0" marL="0" rtl="0" algn="r">
              <a:spcBef>
                <a:spcPts val="0"/>
              </a:spcBef>
              <a:spcAft>
                <a:spcPts val="0"/>
              </a:spcAft>
              <a:buClr>
                <a:srgbClr val="FFFFFF"/>
              </a:buClr>
              <a:buSzPts val="3200"/>
              <a:buFont typeface="Poppins"/>
              <a:buNone/>
            </a:pPr>
            <a:r>
              <a:rPr lang="en-US" sz="3200">
                <a:solidFill>
                  <a:srgbClr val="FFFFFF"/>
                </a:solidFill>
              </a:rPr>
              <a:t>7. Initial </a:t>
            </a:r>
            <a:br>
              <a:rPr lang="en-US" sz="3200">
                <a:solidFill>
                  <a:srgbClr val="FFFFFF"/>
                </a:solidFill>
              </a:rPr>
            </a:br>
            <a:r>
              <a:rPr lang="en-US" sz="3200">
                <a:solidFill>
                  <a:srgbClr val="FFFFFF"/>
                </a:solidFill>
              </a:rPr>
              <a:t>Set Up. </a:t>
            </a:r>
            <a:br>
              <a:rPr lang="en-US" sz="3200">
                <a:solidFill>
                  <a:srgbClr val="FFFFFF"/>
                </a:solidFill>
              </a:rPr>
            </a:br>
            <a:r>
              <a:rPr lang="en-US" sz="3200">
                <a:solidFill>
                  <a:srgbClr val="FFFFFF"/>
                </a:solidFill>
              </a:rPr>
              <a:t>Connection to PC</a:t>
            </a:r>
            <a:endParaRPr sz="3200">
              <a:solidFill>
                <a:srgbClr val="FFFFFF"/>
              </a:solidFill>
            </a:endParaRPr>
          </a:p>
        </p:txBody>
      </p:sp>
      <p:sp>
        <p:nvSpPr>
          <p:cNvPr id="365" name="Google Shape;365;p17"/>
          <p:cNvSpPr txBox="1"/>
          <p:nvPr>
            <p:ph idx="12" type="sldNum"/>
          </p:nvPr>
        </p:nvSpPr>
        <p:spPr>
          <a:xfrm>
            <a:off x="8778240" y="6455664"/>
            <a:ext cx="336042"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7F7F7F"/>
              </a:buClr>
              <a:buSzPts val="1000"/>
              <a:buFont typeface="Calibri"/>
              <a:buNone/>
            </a:pPr>
            <a:fld id="{00000000-1234-1234-1234-123412341234}" type="slidenum">
              <a:rPr b="0" i="0" lang="en-US" sz="1000" u="none" cap="none" strike="noStrike">
                <a:solidFill>
                  <a:srgbClr val="7F7F7F"/>
                </a:solidFill>
                <a:latin typeface="Calibri"/>
                <a:ea typeface="Calibri"/>
                <a:cs typeface="Calibri"/>
                <a:sym typeface="Calibri"/>
              </a:rPr>
              <a:t>‹#›</a:t>
            </a:fld>
            <a:endParaRPr b="0" i="0" sz="1000" u="none" cap="none" strike="noStrike">
              <a:solidFill>
                <a:srgbClr val="7F7F7F"/>
              </a:solidFill>
              <a:latin typeface="Calibri"/>
              <a:ea typeface="Calibri"/>
              <a:cs typeface="Calibri"/>
              <a:sym typeface="Calibri"/>
            </a:endParaRPr>
          </a:p>
        </p:txBody>
      </p:sp>
      <p:sp>
        <p:nvSpPr>
          <p:cNvPr id="366" name="Google Shape;366;p17"/>
          <p:cNvSpPr/>
          <p:nvPr/>
        </p:nvSpPr>
        <p:spPr>
          <a:xfrm>
            <a:off x="4081500" y="1124744"/>
            <a:ext cx="4698522" cy="5170646"/>
          </a:xfrm>
          <a:prstGeom prst="rect">
            <a:avLst/>
          </a:prstGeom>
          <a:noFill/>
          <a:ln>
            <a:noFill/>
          </a:ln>
        </p:spPr>
        <p:txBody>
          <a:bodyPr anchorCtr="0" anchor="t" bIns="45700" lIns="91425" spcFirstLastPara="1" rIns="91425" wrap="square" tIns="45700">
            <a:spAutoFit/>
          </a:bodyPr>
          <a:lstStyle/>
          <a:p>
            <a:pPr indent="-257175" lvl="0" marL="257175" marR="0" rtl="0" algn="l">
              <a:spcBef>
                <a:spcPts val="0"/>
              </a:spcBef>
              <a:spcAft>
                <a:spcPts val="0"/>
              </a:spcAft>
              <a:buClr>
                <a:srgbClr val="044975"/>
              </a:buClr>
              <a:buSzPts val="2400"/>
              <a:buFont typeface="Arial"/>
              <a:buChar char="•"/>
            </a:pPr>
            <a:r>
              <a:rPr lang="en-US" sz="2400">
                <a:solidFill>
                  <a:srgbClr val="044975"/>
                </a:solidFill>
                <a:latin typeface="Roboto"/>
                <a:ea typeface="Roboto"/>
                <a:cs typeface="Roboto"/>
                <a:sym typeface="Roboto"/>
              </a:rPr>
              <a:t>Download &amp; Install ‘Airtraq Cam’ app for PC/Mac from </a:t>
            </a:r>
            <a:r>
              <a:rPr lang="en-US" sz="2400" u="sng">
                <a:solidFill>
                  <a:srgbClr val="044975"/>
                </a:solidFill>
                <a:latin typeface="Roboto"/>
                <a:ea typeface="Roboto"/>
                <a:cs typeface="Roboto"/>
                <a:sym typeface="Roboto"/>
                <a:hlinkClick r:id="rId3">
                  <a:extLst>
                    <a:ext uri="{A12FA001-AC4F-418D-AE19-62706E023703}">
                      <ahyp:hlinkClr val="tx"/>
                    </a:ext>
                  </a:extLst>
                </a:hlinkClick>
              </a:rPr>
              <a:t>www.Airtraq.com/downloads/</a:t>
            </a:r>
            <a:r>
              <a:rPr lang="en-US" sz="2400">
                <a:solidFill>
                  <a:srgbClr val="044975"/>
                </a:solidFill>
                <a:latin typeface="Roboto"/>
                <a:ea typeface="Roboto"/>
                <a:cs typeface="Roboto"/>
                <a:sym typeface="Roboto"/>
              </a:rPr>
              <a:t> </a:t>
            </a:r>
            <a:endParaRPr/>
          </a:p>
          <a:p>
            <a:pPr indent="0" lvl="0" marL="0" marR="0" rtl="0" algn="l">
              <a:spcBef>
                <a:spcPts val="0"/>
              </a:spcBef>
              <a:spcAft>
                <a:spcPts val="0"/>
              </a:spcAft>
              <a:buNone/>
            </a:pPr>
            <a:r>
              <a:t/>
            </a:r>
            <a:endParaRPr sz="2400">
              <a:solidFill>
                <a:srgbClr val="044975"/>
              </a:solidFill>
              <a:latin typeface="Roboto"/>
              <a:ea typeface="Roboto"/>
              <a:cs typeface="Roboto"/>
              <a:sym typeface="Roboto"/>
            </a:endParaRPr>
          </a:p>
          <a:p>
            <a:pPr indent="-257175" lvl="0" marL="257175" marR="0" rtl="0" algn="l">
              <a:spcBef>
                <a:spcPts val="0"/>
              </a:spcBef>
              <a:spcAft>
                <a:spcPts val="0"/>
              </a:spcAft>
              <a:buClr>
                <a:srgbClr val="044975"/>
              </a:buClr>
              <a:buSzPts val="2400"/>
              <a:buFont typeface="Arial"/>
              <a:buChar char="•"/>
            </a:pPr>
            <a:r>
              <a:rPr lang="en-US" sz="2400">
                <a:solidFill>
                  <a:srgbClr val="044975"/>
                </a:solidFill>
                <a:latin typeface="Roboto"/>
                <a:ea typeface="Roboto"/>
                <a:cs typeface="Roboto"/>
                <a:sym typeface="Roboto"/>
              </a:rPr>
              <a:t>Connect Airtraq Plus to a PC (Windows or Mac) connected to Internet. Use USB-C to USB-C cable provided (A681)</a:t>
            </a:r>
            <a:endParaRPr/>
          </a:p>
          <a:p>
            <a:pPr indent="-104775" lvl="0" marL="257175" marR="0" rtl="0" algn="l">
              <a:spcBef>
                <a:spcPts val="0"/>
              </a:spcBef>
              <a:spcAft>
                <a:spcPts val="0"/>
              </a:spcAft>
              <a:buClr>
                <a:schemeClr val="dk1"/>
              </a:buClr>
              <a:buSzPts val="2400"/>
              <a:buFont typeface="Arial"/>
              <a:buNone/>
            </a:pPr>
            <a:r>
              <a:t/>
            </a:r>
            <a:endParaRPr sz="2400">
              <a:solidFill>
                <a:srgbClr val="044975"/>
              </a:solidFill>
              <a:latin typeface="Roboto"/>
              <a:ea typeface="Roboto"/>
              <a:cs typeface="Roboto"/>
              <a:sym typeface="Roboto"/>
            </a:endParaRPr>
          </a:p>
          <a:p>
            <a:pPr indent="-257175" lvl="0" marL="257175" marR="0" rtl="0" algn="l">
              <a:spcBef>
                <a:spcPts val="0"/>
              </a:spcBef>
              <a:spcAft>
                <a:spcPts val="0"/>
              </a:spcAft>
              <a:buClr>
                <a:srgbClr val="044975"/>
              </a:buClr>
              <a:buSzPts val="2400"/>
              <a:buFont typeface="Arial"/>
              <a:buChar char="•"/>
            </a:pPr>
            <a:r>
              <a:rPr lang="en-US" sz="2400">
                <a:solidFill>
                  <a:srgbClr val="044975"/>
                </a:solidFill>
                <a:latin typeface="Roboto"/>
                <a:ea typeface="Roboto"/>
                <a:cs typeface="Roboto"/>
                <a:sym typeface="Roboto"/>
              </a:rPr>
              <a:t>Open ‘Airtraq Cam’ App in PC.</a:t>
            </a:r>
            <a:endParaRPr/>
          </a:p>
          <a:p>
            <a:pPr indent="-104775" lvl="0" marL="257175" marR="0" rtl="0" algn="l">
              <a:spcBef>
                <a:spcPts val="0"/>
              </a:spcBef>
              <a:spcAft>
                <a:spcPts val="0"/>
              </a:spcAft>
              <a:buClr>
                <a:schemeClr val="dk1"/>
              </a:buClr>
              <a:buSzPts val="2400"/>
              <a:buFont typeface="Arial"/>
              <a:buNone/>
            </a:pPr>
            <a:r>
              <a:t/>
            </a:r>
            <a:endParaRPr sz="2400">
              <a:solidFill>
                <a:srgbClr val="044975"/>
              </a:solidFill>
              <a:latin typeface="Roboto"/>
              <a:ea typeface="Roboto"/>
              <a:cs typeface="Roboto"/>
              <a:sym typeface="Roboto"/>
            </a:endParaRPr>
          </a:p>
          <a:p>
            <a:pPr indent="-257175" lvl="0" marL="257175" marR="0" rtl="0" algn="l">
              <a:spcBef>
                <a:spcPts val="0"/>
              </a:spcBef>
              <a:spcAft>
                <a:spcPts val="0"/>
              </a:spcAft>
              <a:buClr>
                <a:srgbClr val="044975"/>
              </a:buClr>
              <a:buSzPts val="2400"/>
              <a:buFont typeface="Arial"/>
              <a:buChar char="•"/>
            </a:pPr>
            <a:r>
              <a:rPr lang="en-US" sz="2400">
                <a:solidFill>
                  <a:srgbClr val="044975"/>
                </a:solidFill>
                <a:latin typeface="Roboto"/>
                <a:ea typeface="Roboto"/>
                <a:cs typeface="Roboto"/>
                <a:sym typeface="Roboto"/>
              </a:rPr>
              <a:t>Allow automatic date/time Synchronization</a:t>
            </a:r>
            <a:r>
              <a:rPr lang="en-US" sz="2000">
                <a:solidFill>
                  <a:srgbClr val="044975"/>
                </a:solidFill>
                <a:latin typeface="Roboto"/>
                <a:ea typeface="Roboto"/>
                <a:cs typeface="Roboto"/>
                <a:sym typeface="Roboto"/>
              </a:rPr>
              <a:t>.</a:t>
            </a:r>
            <a:endParaRPr sz="2000">
              <a:solidFill>
                <a:srgbClr val="044975"/>
              </a:solidFill>
              <a:latin typeface="Roboto"/>
              <a:ea typeface="Roboto"/>
              <a:cs typeface="Roboto"/>
              <a:sym typeface="Roboto"/>
            </a:endParaRPr>
          </a:p>
          <a:p>
            <a:pPr indent="0" lvl="0" marL="0" marR="0" rtl="0" algn="l">
              <a:spcBef>
                <a:spcPts val="0"/>
              </a:spcBef>
              <a:spcAft>
                <a:spcPts val="0"/>
              </a:spcAft>
              <a:buNone/>
            </a:pPr>
            <a:r>
              <a:t/>
            </a:r>
            <a:endParaRPr sz="1800">
              <a:solidFill>
                <a:schemeClr val="dk1"/>
              </a:solidFill>
              <a:latin typeface="Roboto"/>
              <a:ea typeface="Roboto"/>
              <a:cs typeface="Roboto"/>
              <a:sym typeface="Roboto"/>
            </a:endParaRPr>
          </a:p>
        </p:txBody>
      </p:sp>
      <p:pic>
        <p:nvPicPr>
          <p:cNvPr descr="Diagrama&#10;&#10;Descripción generada automáticamente con confianza media" id="367" name="Google Shape;367;p17"/>
          <p:cNvPicPr preferRelativeResize="0"/>
          <p:nvPr/>
        </p:nvPicPr>
        <p:blipFill rotWithShape="1">
          <a:blip r:embed="rId4">
            <a:alphaModFix/>
          </a:blip>
          <a:srcRect b="0" l="0" r="0" t="0"/>
          <a:stretch/>
        </p:blipFill>
        <p:spPr>
          <a:xfrm>
            <a:off x="363978" y="2400283"/>
            <a:ext cx="3683689" cy="4037271"/>
          </a:xfrm>
          <a:prstGeom prst="rect">
            <a:avLst/>
          </a:prstGeom>
          <a:noFill/>
          <a:ln>
            <a:noFill/>
          </a:ln>
        </p:spPr>
      </p:pic>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1" name="Shape 371"/>
        <p:cNvGrpSpPr/>
        <p:nvPr/>
      </p:nvGrpSpPr>
      <p:grpSpPr>
        <a:xfrm>
          <a:off x="0" y="0"/>
          <a:ext cx="0" cy="0"/>
          <a:chOff x="0" y="0"/>
          <a:chExt cx="0" cy="0"/>
        </a:xfrm>
      </p:grpSpPr>
      <p:sp>
        <p:nvSpPr>
          <p:cNvPr id="372" name="Google Shape;372;p18"/>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73" name="Google Shape;373;p18"/>
          <p:cNvSpPr/>
          <p:nvPr/>
        </p:nvSpPr>
        <p:spPr>
          <a:xfrm>
            <a:off x="0" y="0"/>
            <a:ext cx="9141714"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74" name="Google Shape;374;p18"/>
          <p:cNvSpPr/>
          <p:nvPr/>
        </p:nvSpPr>
        <p:spPr>
          <a:xfrm flipH="1" rot="5400000">
            <a:off x="-1914813" y="1914812"/>
            <a:ext cx="6858000" cy="3028377"/>
          </a:xfrm>
          <a:prstGeom prst="rect">
            <a:avLst/>
          </a:prstGeom>
          <a:gradFill>
            <a:gsLst>
              <a:gs pos="0">
                <a:srgbClr val="000000"/>
              </a:gs>
              <a:gs pos="8000">
                <a:srgbClr val="000000"/>
              </a:gs>
              <a:gs pos="100000">
                <a:srgbClr val="366092"/>
              </a:gs>
            </a:gsLst>
            <a:lin ang="3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75" name="Google Shape;375;p18"/>
          <p:cNvSpPr/>
          <p:nvPr/>
        </p:nvSpPr>
        <p:spPr>
          <a:xfrm flipH="1" rot="5400000">
            <a:off x="-1914814" y="1924949"/>
            <a:ext cx="6857999" cy="3028379"/>
          </a:xfrm>
          <a:prstGeom prst="rect">
            <a:avLst/>
          </a:prstGeom>
          <a:gradFill>
            <a:gsLst>
              <a:gs pos="0">
                <a:srgbClr val="000000">
                  <a:alpha val="0"/>
                </a:srgbClr>
              </a:gs>
              <a:gs pos="99000">
                <a:srgbClr val="4F81BD">
                  <a:alpha val="45882"/>
                </a:srgbClr>
              </a:gs>
              <a:gs pos="100000">
                <a:srgbClr val="4F81BD">
                  <a:alpha val="45882"/>
                </a:srgbClr>
              </a:gs>
            </a:gsLst>
            <a:lin ang="1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76" name="Google Shape;376;p18"/>
          <p:cNvSpPr/>
          <p:nvPr/>
        </p:nvSpPr>
        <p:spPr>
          <a:xfrm flipH="1" rot="5400000">
            <a:off x="263195" y="4092815"/>
            <a:ext cx="2501979" cy="3028381"/>
          </a:xfrm>
          <a:prstGeom prst="rect">
            <a:avLst/>
          </a:prstGeom>
          <a:gradFill>
            <a:gsLst>
              <a:gs pos="0">
                <a:srgbClr val="4F81BD">
                  <a:alpha val="28627"/>
                </a:srgbClr>
              </a:gs>
              <a:gs pos="2000">
                <a:srgbClr val="4F81BD">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77" name="Google Shape;377;p18"/>
          <p:cNvSpPr/>
          <p:nvPr/>
        </p:nvSpPr>
        <p:spPr>
          <a:xfrm rot="-964587">
            <a:off x="-376302" y="969718"/>
            <a:ext cx="2925267" cy="4178958"/>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F81BD">
                  <a:alpha val="42745"/>
                </a:srgbClr>
              </a:gs>
            </a:gsLst>
            <a:lin ang="1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78" name="Google Shape;378;p18"/>
          <p:cNvSpPr/>
          <p:nvPr/>
        </p:nvSpPr>
        <p:spPr>
          <a:xfrm flipH="1" rot="5400000">
            <a:off x="-1914820" y="1904672"/>
            <a:ext cx="6858003" cy="3028376"/>
          </a:xfrm>
          <a:prstGeom prst="rect">
            <a:avLst/>
          </a:prstGeom>
          <a:gradFill>
            <a:gsLst>
              <a:gs pos="0">
                <a:srgbClr val="000000">
                  <a:alpha val="0"/>
                </a:srgbClr>
              </a:gs>
              <a:gs pos="99000">
                <a:srgbClr val="93B3D7">
                  <a:alpha val="10980"/>
                </a:srgbClr>
              </a:gs>
              <a:gs pos="100000">
                <a:srgbClr val="93B3D7">
                  <a:alpha val="10980"/>
                </a:srgbClr>
              </a:gs>
            </a:gsLst>
            <a:lin ang="7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79" name="Google Shape;379;p18"/>
          <p:cNvSpPr txBox="1"/>
          <p:nvPr>
            <p:ph type="title"/>
          </p:nvPr>
        </p:nvSpPr>
        <p:spPr>
          <a:xfrm>
            <a:off x="195491" y="586855"/>
            <a:ext cx="2555576" cy="3387497"/>
          </a:xfrm>
          <a:prstGeom prst="rect">
            <a:avLst/>
          </a:prstGeom>
          <a:noFill/>
          <a:ln>
            <a:noFill/>
          </a:ln>
        </p:spPr>
        <p:txBody>
          <a:bodyPr anchorCtr="0" anchor="b" bIns="45700" lIns="91425" spcFirstLastPara="1" rIns="91425" wrap="square" tIns="45700">
            <a:normAutofit/>
          </a:bodyPr>
          <a:lstStyle/>
          <a:p>
            <a:pPr indent="0" lvl="0" marL="0" rtl="0" algn="r">
              <a:spcBef>
                <a:spcPts val="0"/>
              </a:spcBef>
              <a:spcAft>
                <a:spcPts val="0"/>
              </a:spcAft>
              <a:buClr>
                <a:srgbClr val="FFFFFF"/>
              </a:buClr>
              <a:buSzPts val="3200"/>
              <a:buFont typeface="Poppins"/>
              <a:buNone/>
            </a:pPr>
            <a:r>
              <a:rPr lang="en-US" sz="3200">
                <a:solidFill>
                  <a:srgbClr val="FFFFFF"/>
                </a:solidFill>
              </a:rPr>
              <a:t>7. Initial </a:t>
            </a:r>
            <a:br>
              <a:rPr lang="en-US" sz="3200">
                <a:solidFill>
                  <a:srgbClr val="FFFFFF"/>
                </a:solidFill>
              </a:rPr>
            </a:br>
            <a:r>
              <a:rPr lang="en-US" sz="3200">
                <a:solidFill>
                  <a:srgbClr val="FFFFFF"/>
                </a:solidFill>
              </a:rPr>
              <a:t>Set Up. Warranty &amp; SW Update</a:t>
            </a:r>
            <a:endParaRPr sz="3200">
              <a:solidFill>
                <a:srgbClr val="FFFFFF"/>
              </a:solidFill>
            </a:endParaRPr>
          </a:p>
        </p:txBody>
      </p:sp>
      <p:sp>
        <p:nvSpPr>
          <p:cNvPr id="380" name="Google Shape;380;p18"/>
          <p:cNvSpPr txBox="1"/>
          <p:nvPr>
            <p:ph idx="12" type="sldNum"/>
          </p:nvPr>
        </p:nvSpPr>
        <p:spPr>
          <a:xfrm>
            <a:off x="8778240" y="6455664"/>
            <a:ext cx="336042"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7F7F7F"/>
              </a:buClr>
              <a:buSzPts val="1000"/>
              <a:buFont typeface="Calibri"/>
              <a:buNone/>
            </a:pPr>
            <a:fld id="{00000000-1234-1234-1234-123412341234}" type="slidenum">
              <a:rPr b="0" i="0" lang="en-US" sz="1000" u="none" cap="none" strike="noStrike">
                <a:solidFill>
                  <a:srgbClr val="7F7F7F"/>
                </a:solidFill>
                <a:latin typeface="Calibri"/>
                <a:ea typeface="Calibri"/>
                <a:cs typeface="Calibri"/>
                <a:sym typeface="Calibri"/>
              </a:rPr>
              <a:t>‹#›</a:t>
            </a:fld>
            <a:endParaRPr b="0" i="0" sz="1000" u="none" cap="none" strike="noStrike">
              <a:solidFill>
                <a:srgbClr val="7F7F7F"/>
              </a:solidFill>
              <a:latin typeface="Calibri"/>
              <a:ea typeface="Calibri"/>
              <a:cs typeface="Calibri"/>
              <a:sym typeface="Calibri"/>
            </a:endParaRPr>
          </a:p>
        </p:txBody>
      </p:sp>
      <p:sp>
        <p:nvSpPr>
          <p:cNvPr id="381" name="Google Shape;381;p18"/>
          <p:cNvSpPr/>
          <p:nvPr/>
        </p:nvSpPr>
        <p:spPr>
          <a:xfrm>
            <a:off x="3609934" y="1844824"/>
            <a:ext cx="4636350" cy="2636619"/>
          </a:xfrm>
          <a:prstGeom prst="rect">
            <a:avLst/>
          </a:prstGeom>
          <a:noFill/>
          <a:ln>
            <a:noFill/>
          </a:ln>
        </p:spPr>
        <p:txBody>
          <a:bodyPr anchorCtr="0" anchor="t" bIns="45700" lIns="91425" spcFirstLastPara="1" rIns="91425" wrap="square" tIns="45700">
            <a:spAutoFit/>
          </a:bodyPr>
          <a:lstStyle/>
          <a:p>
            <a:pPr indent="-257175" lvl="1" marL="257175" marR="0" rtl="0" algn="l">
              <a:lnSpc>
                <a:spcPct val="150000"/>
              </a:lnSpc>
              <a:spcBef>
                <a:spcPts val="0"/>
              </a:spcBef>
              <a:spcAft>
                <a:spcPts val="0"/>
              </a:spcAft>
              <a:buClr>
                <a:srgbClr val="044975"/>
              </a:buClr>
              <a:buSzPts val="2400"/>
              <a:buFont typeface="Arial"/>
              <a:buChar char="•"/>
            </a:pPr>
            <a:r>
              <a:rPr b="0" i="0" lang="en-US" sz="2400" u="none" cap="none" strike="noStrike">
                <a:solidFill>
                  <a:srgbClr val="044975"/>
                </a:solidFill>
                <a:latin typeface="Roboto"/>
                <a:ea typeface="Roboto"/>
                <a:cs typeface="Roboto"/>
                <a:sym typeface="Roboto"/>
              </a:rPr>
              <a:t>Upon first connection, activate warranty</a:t>
            </a:r>
            <a:endParaRPr/>
          </a:p>
          <a:p>
            <a:pPr indent="0" lvl="1" marL="0" marR="0" rtl="0" algn="l">
              <a:lnSpc>
                <a:spcPct val="150000"/>
              </a:lnSpc>
              <a:spcBef>
                <a:spcPts val="0"/>
              </a:spcBef>
              <a:spcAft>
                <a:spcPts val="0"/>
              </a:spcAft>
              <a:buNone/>
            </a:pPr>
            <a:r>
              <a:t/>
            </a:r>
            <a:endParaRPr b="0" i="0" sz="2400" u="none" cap="none" strike="noStrike">
              <a:solidFill>
                <a:srgbClr val="044975"/>
              </a:solidFill>
              <a:latin typeface="Roboto"/>
              <a:ea typeface="Roboto"/>
              <a:cs typeface="Roboto"/>
              <a:sym typeface="Roboto"/>
            </a:endParaRPr>
          </a:p>
          <a:p>
            <a:pPr indent="-257175" lvl="1" marL="257175" marR="0" rtl="0" algn="l">
              <a:lnSpc>
                <a:spcPct val="150000"/>
              </a:lnSpc>
              <a:spcBef>
                <a:spcPts val="0"/>
              </a:spcBef>
              <a:spcAft>
                <a:spcPts val="0"/>
              </a:spcAft>
              <a:buClr>
                <a:srgbClr val="044975"/>
              </a:buClr>
              <a:buSzPts val="2400"/>
              <a:buFont typeface="Arial"/>
              <a:buChar char="•"/>
            </a:pPr>
            <a:r>
              <a:rPr b="0" i="0" lang="en-US" sz="2400" u="none" cap="none" strike="noStrike">
                <a:solidFill>
                  <a:srgbClr val="044975"/>
                </a:solidFill>
                <a:latin typeface="Roboto"/>
                <a:ea typeface="Roboto"/>
                <a:cs typeface="Roboto"/>
                <a:sym typeface="Roboto"/>
              </a:rPr>
              <a:t>Update Software, if prompted.</a:t>
            </a:r>
            <a:endParaRPr/>
          </a:p>
          <a:p>
            <a:pPr indent="-155575" lvl="1" marL="257175" marR="0" rtl="0" algn="l">
              <a:lnSpc>
                <a:spcPct val="150000"/>
              </a:lnSpc>
              <a:spcBef>
                <a:spcPts val="0"/>
              </a:spcBef>
              <a:spcAft>
                <a:spcPts val="0"/>
              </a:spcAft>
              <a:buClr>
                <a:schemeClr val="dk1"/>
              </a:buClr>
              <a:buSzPts val="1600"/>
              <a:buFont typeface="Arial"/>
              <a:buNone/>
            </a:pPr>
            <a:r>
              <a:t/>
            </a:r>
            <a:endParaRPr b="0" i="0" sz="1600" u="none" cap="none" strike="noStrike">
              <a:solidFill>
                <a:schemeClr val="dk1"/>
              </a:solidFill>
              <a:latin typeface="Roboto"/>
              <a:ea typeface="Roboto"/>
              <a:cs typeface="Roboto"/>
              <a:sym typeface="Roboto"/>
            </a:endParaRPr>
          </a:p>
        </p:txBody>
      </p:sp>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5" name="Shape 385"/>
        <p:cNvGrpSpPr/>
        <p:nvPr/>
      </p:nvGrpSpPr>
      <p:grpSpPr>
        <a:xfrm>
          <a:off x="0" y="0"/>
          <a:ext cx="0" cy="0"/>
          <a:chOff x="0" y="0"/>
          <a:chExt cx="0" cy="0"/>
        </a:xfrm>
      </p:grpSpPr>
      <p:sp>
        <p:nvSpPr>
          <p:cNvPr id="386" name="Google Shape;386;p19"/>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87" name="Google Shape;387;p19"/>
          <p:cNvSpPr/>
          <p:nvPr/>
        </p:nvSpPr>
        <p:spPr>
          <a:xfrm>
            <a:off x="0" y="0"/>
            <a:ext cx="9141714"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88" name="Google Shape;388;p19"/>
          <p:cNvSpPr/>
          <p:nvPr/>
        </p:nvSpPr>
        <p:spPr>
          <a:xfrm flipH="1" rot="5400000">
            <a:off x="-1914813" y="1914812"/>
            <a:ext cx="6858000" cy="3028377"/>
          </a:xfrm>
          <a:prstGeom prst="rect">
            <a:avLst/>
          </a:prstGeom>
          <a:gradFill>
            <a:gsLst>
              <a:gs pos="0">
                <a:srgbClr val="000000"/>
              </a:gs>
              <a:gs pos="8000">
                <a:srgbClr val="000000"/>
              </a:gs>
              <a:gs pos="100000">
                <a:srgbClr val="366092"/>
              </a:gs>
            </a:gsLst>
            <a:lin ang="3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89" name="Google Shape;389;p19"/>
          <p:cNvSpPr/>
          <p:nvPr/>
        </p:nvSpPr>
        <p:spPr>
          <a:xfrm flipH="1" rot="5400000">
            <a:off x="-1914814" y="1924949"/>
            <a:ext cx="6857999" cy="3028379"/>
          </a:xfrm>
          <a:prstGeom prst="rect">
            <a:avLst/>
          </a:prstGeom>
          <a:gradFill>
            <a:gsLst>
              <a:gs pos="0">
                <a:srgbClr val="000000">
                  <a:alpha val="0"/>
                </a:srgbClr>
              </a:gs>
              <a:gs pos="99000">
                <a:srgbClr val="4F81BD">
                  <a:alpha val="45882"/>
                </a:srgbClr>
              </a:gs>
              <a:gs pos="100000">
                <a:srgbClr val="4F81BD">
                  <a:alpha val="45882"/>
                </a:srgbClr>
              </a:gs>
            </a:gsLst>
            <a:lin ang="1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90" name="Google Shape;390;p19"/>
          <p:cNvSpPr/>
          <p:nvPr/>
        </p:nvSpPr>
        <p:spPr>
          <a:xfrm flipH="1" rot="5400000">
            <a:off x="263195" y="4092815"/>
            <a:ext cx="2501979" cy="3028381"/>
          </a:xfrm>
          <a:prstGeom prst="rect">
            <a:avLst/>
          </a:prstGeom>
          <a:gradFill>
            <a:gsLst>
              <a:gs pos="0">
                <a:srgbClr val="4F81BD">
                  <a:alpha val="28627"/>
                </a:srgbClr>
              </a:gs>
              <a:gs pos="2000">
                <a:srgbClr val="4F81BD">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91" name="Google Shape;391;p19"/>
          <p:cNvSpPr/>
          <p:nvPr/>
        </p:nvSpPr>
        <p:spPr>
          <a:xfrm rot="-964587">
            <a:off x="-376302" y="969718"/>
            <a:ext cx="2925267" cy="4178958"/>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F81BD">
                  <a:alpha val="42745"/>
                </a:srgbClr>
              </a:gs>
            </a:gsLst>
            <a:lin ang="1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92" name="Google Shape;392;p19"/>
          <p:cNvSpPr/>
          <p:nvPr/>
        </p:nvSpPr>
        <p:spPr>
          <a:xfrm flipH="1" rot="5400000">
            <a:off x="-1914820" y="1904672"/>
            <a:ext cx="6858003" cy="3028376"/>
          </a:xfrm>
          <a:prstGeom prst="rect">
            <a:avLst/>
          </a:prstGeom>
          <a:gradFill>
            <a:gsLst>
              <a:gs pos="0">
                <a:srgbClr val="000000">
                  <a:alpha val="0"/>
                </a:srgbClr>
              </a:gs>
              <a:gs pos="99000">
                <a:srgbClr val="93B3D7">
                  <a:alpha val="10980"/>
                </a:srgbClr>
              </a:gs>
              <a:gs pos="100000">
                <a:srgbClr val="93B3D7">
                  <a:alpha val="10980"/>
                </a:srgbClr>
              </a:gs>
            </a:gsLst>
            <a:lin ang="7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93" name="Google Shape;393;p19"/>
          <p:cNvSpPr txBox="1"/>
          <p:nvPr>
            <p:ph type="title"/>
          </p:nvPr>
        </p:nvSpPr>
        <p:spPr>
          <a:xfrm>
            <a:off x="195491" y="586855"/>
            <a:ext cx="2555576" cy="3387497"/>
          </a:xfrm>
          <a:prstGeom prst="rect">
            <a:avLst/>
          </a:prstGeom>
          <a:noFill/>
          <a:ln>
            <a:noFill/>
          </a:ln>
        </p:spPr>
        <p:txBody>
          <a:bodyPr anchorCtr="0" anchor="b" bIns="45700" lIns="91425" spcFirstLastPara="1" rIns="91425" wrap="square" tIns="45700">
            <a:normAutofit/>
          </a:bodyPr>
          <a:lstStyle/>
          <a:p>
            <a:pPr indent="0" lvl="0" marL="0" rtl="0" algn="r">
              <a:spcBef>
                <a:spcPts val="0"/>
              </a:spcBef>
              <a:spcAft>
                <a:spcPts val="0"/>
              </a:spcAft>
              <a:buClr>
                <a:srgbClr val="FFFFFF"/>
              </a:buClr>
              <a:buSzPts val="3200"/>
              <a:buFont typeface="Poppins"/>
              <a:buNone/>
            </a:pPr>
            <a:r>
              <a:rPr lang="en-US" sz="3200">
                <a:solidFill>
                  <a:srgbClr val="FFFFFF"/>
                </a:solidFill>
              </a:rPr>
              <a:t>7. Initial </a:t>
            </a:r>
            <a:br>
              <a:rPr lang="en-US" sz="3200">
                <a:solidFill>
                  <a:srgbClr val="FFFFFF"/>
                </a:solidFill>
              </a:rPr>
            </a:br>
            <a:r>
              <a:rPr lang="en-US" sz="3200">
                <a:solidFill>
                  <a:srgbClr val="FFFFFF"/>
                </a:solidFill>
              </a:rPr>
              <a:t>Set Up. Options </a:t>
            </a:r>
            <a:endParaRPr sz="3200">
              <a:solidFill>
                <a:srgbClr val="FFFFFF"/>
              </a:solidFill>
            </a:endParaRPr>
          </a:p>
        </p:txBody>
      </p:sp>
      <p:sp>
        <p:nvSpPr>
          <p:cNvPr id="394" name="Google Shape;394;p19"/>
          <p:cNvSpPr txBox="1"/>
          <p:nvPr>
            <p:ph idx="12" type="sldNum"/>
          </p:nvPr>
        </p:nvSpPr>
        <p:spPr>
          <a:xfrm>
            <a:off x="8778240" y="6455664"/>
            <a:ext cx="336042"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7F7F7F"/>
              </a:buClr>
              <a:buSzPts val="1000"/>
              <a:buFont typeface="Calibri"/>
              <a:buNone/>
            </a:pPr>
            <a:fld id="{00000000-1234-1234-1234-123412341234}" type="slidenum">
              <a:rPr b="0" i="0" lang="en-US" sz="1000" u="none" cap="none" strike="noStrike">
                <a:solidFill>
                  <a:srgbClr val="7F7F7F"/>
                </a:solidFill>
                <a:latin typeface="Calibri"/>
                <a:ea typeface="Calibri"/>
                <a:cs typeface="Calibri"/>
                <a:sym typeface="Calibri"/>
              </a:rPr>
              <a:t>‹#›</a:t>
            </a:fld>
            <a:endParaRPr b="0" i="0" sz="1000" u="none" cap="none" strike="noStrike">
              <a:solidFill>
                <a:srgbClr val="7F7F7F"/>
              </a:solidFill>
              <a:latin typeface="Calibri"/>
              <a:ea typeface="Calibri"/>
              <a:cs typeface="Calibri"/>
              <a:sym typeface="Calibri"/>
            </a:endParaRPr>
          </a:p>
        </p:txBody>
      </p:sp>
      <p:sp>
        <p:nvSpPr>
          <p:cNvPr id="395" name="Google Shape;395;p19"/>
          <p:cNvSpPr/>
          <p:nvPr/>
        </p:nvSpPr>
        <p:spPr>
          <a:xfrm>
            <a:off x="3527636" y="1119226"/>
            <a:ext cx="5184576" cy="5016758"/>
          </a:xfrm>
          <a:prstGeom prst="rect">
            <a:avLst/>
          </a:prstGeom>
          <a:noFill/>
          <a:ln>
            <a:noFill/>
          </a:ln>
        </p:spPr>
        <p:txBody>
          <a:bodyPr anchorCtr="0" anchor="t" bIns="45700" lIns="91425" spcFirstLastPara="1" rIns="91425" wrap="square" tIns="45700">
            <a:spAutoFit/>
          </a:bodyPr>
          <a:lstStyle/>
          <a:p>
            <a:pPr indent="-257175" lvl="1" marL="257175" marR="0" rtl="0" algn="l">
              <a:lnSpc>
                <a:spcPct val="150000"/>
              </a:lnSpc>
              <a:spcBef>
                <a:spcPts val="0"/>
              </a:spcBef>
              <a:spcAft>
                <a:spcPts val="0"/>
              </a:spcAft>
              <a:buClr>
                <a:srgbClr val="044975"/>
              </a:buClr>
              <a:buSzPts val="2400"/>
              <a:buFont typeface="Arial"/>
              <a:buChar char="•"/>
            </a:pPr>
            <a:r>
              <a:rPr b="0" i="0" lang="en-US" sz="2400" u="none" cap="none" strike="noStrike">
                <a:solidFill>
                  <a:srgbClr val="044975"/>
                </a:solidFill>
                <a:latin typeface="Roboto"/>
                <a:ea typeface="Roboto"/>
                <a:cs typeface="Roboto"/>
                <a:sym typeface="Roboto"/>
              </a:rPr>
              <a:t>Go to “Settings”</a:t>
            </a:r>
            <a:endParaRPr/>
          </a:p>
          <a:p>
            <a:pPr indent="-257175" lvl="1" marL="257175" marR="0" rtl="0" algn="l">
              <a:lnSpc>
                <a:spcPct val="150000"/>
              </a:lnSpc>
              <a:spcBef>
                <a:spcPts val="0"/>
              </a:spcBef>
              <a:spcAft>
                <a:spcPts val="0"/>
              </a:spcAft>
              <a:buClr>
                <a:srgbClr val="044975"/>
              </a:buClr>
              <a:buSzPts val="2400"/>
              <a:buFont typeface="Arial"/>
              <a:buChar char="•"/>
            </a:pPr>
            <a:r>
              <a:rPr b="0" i="0" lang="en-US" sz="2400" u="none" cap="none" strike="noStrike">
                <a:solidFill>
                  <a:srgbClr val="044975"/>
                </a:solidFill>
                <a:latin typeface="Roboto"/>
                <a:ea typeface="Roboto"/>
                <a:cs typeface="Roboto"/>
                <a:sym typeface="Roboto"/>
              </a:rPr>
              <a:t>Select Language</a:t>
            </a:r>
            <a:endParaRPr/>
          </a:p>
          <a:p>
            <a:pPr indent="-257175" lvl="1" marL="257175" marR="0" rtl="0" algn="l">
              <a:lnSpc>
                <a:spcPct val="150000"/>
              </a:lnSpc>
              <a:spcBef>
                <a:spcPts val="0"/>
              </a:spcBef>
              <a:spcAft>
                <a:spcPts val="0"/>
              </a:spcAft>
              <a:buClr>
                <a:srgbClr val="044975"/>
              </a:buClr>
              <a:buSzPts val="2400"/>
              <a:buFont typeface="Arial"/>
              <a:buChar char="•"/>
            </a:pPr>
            <a:r>
              <a:rPr b="0" i="0" lang="en-US" sz="2400" u="none" cap="none" strike="noStrike">
                <a:solidFill>
                  <a:srgbClr val="044975"/>
                </a:solidFill>
                <a:latin typeface="Roboto"/>
                <a:ea typeface="Roboto"/>
                <a:cs typeface="Roboto"/>
                <a:sym typeface="Roboto"/>
              </a:rPr>
              <a:t>Set Device Id</a:t>
            </a:r>
            <a:endParaRPr/>
          </a:p>
          <a:p>
            <a:pPr indent="-257175" lvl="1" marL="257175" marR="0" rtl="0" algn="l">
              <a:lnSpc>
                <a:spcPct val="150000"/>
              </a:lnSpc>
              <a:spcBef>
                <a:spcPts val="0"/>
              </a:spcBef>
              <a:spcAft>
                <a:spcPts val="0"/>
              </a:spcAft>
              <a:buClr>
                <a:srgbClr val="044975"/>
              </a:buClr>
              <a:buSzPts val="2400"/>
              <a:buFont typeface="Arial"/>
              <a:buChar char="•"/>
            </a:pPr>
            <a:r>
              <a:rPr b="0" i="0" lang="en-US" sz="2400" u="none" cap="none" strike="noStrike">
                <a:solidFill>
                  <a:srgbClr val="044975"/>
                </a:solidFill>
                <a:latin typeface="Roboto"/>
                <a:ea typeface="Roboto"/>
                <a:cs typeface="Roboto"/>
                <a:sym typeface="Roboto"/>
              </a:rPr>
              <a:t>Create / Change Wi-Fi Password</a:t>
            </a:r>
            <a:endParaRPr/>
          </a:p>
          <a:p>
            <a:pPr indent="-257175" lvl="1" marL="257175" marR="0" rtl="0" algn="l">
              <a:lnSpc>
                <a:spcPct val="150000"/>
              </a:lnSpc>
              <a:spcBef>
                <a:spcPts val="0"/>
              </a:spcBef>
              <a:spcAft>
                <a:spcPts val="0"/>
              </a:spcAft>
              <a:buClr>
                <a:srgbClr val="044975"/>
              </a:buClr>
              <a:buSzPts val="2400"/>
              <a:buFont typeface="Arial"/>
              <a:buChar char="•"/>
            </a:pPr>
            <a:r>
              <a:rPr b="0" i="0" lang="en-US" sz="2400" u="none" cap="none" strike="noStrike">
                <a:solidFill>
                  <a:srgbClr val="044975"/>
                </a:solidFill>
                <a:latin typeface="Roboto"/>
                <a:ea typeface="Roboto"/>
                <a:cs typeface="Roboto"/>
                <a:sym typeface="Roboto"/>
              </a:rPr>
              <a:t>Set Auto-Recording On/Off</a:t>
            </a:r>
            <a:endParaRPr/>
          </a:p>
          <a:p>
            <a:pPr indent="-257175" lvl="1" marL="257175" marR="0" rtl="0" algn="l">
              <a:lnSpc>
                <a:spcPct val="150000"/>
              </a:lnSpc>
              <a:spcBef>
                <a:spcPts val="0"/>
              </a:spcBef>
              <a:spcAft>
                <a:spcPts val="0"/>
              </a:spcAft>
              <a:buClr>
                <a:srgbClr val="044975"/>
              </a:buClr>
              <a:buSzPts val="2400"/>
              <a:buFont typeface="Arial"/>
              <a:buChar char="•"/>
            </a:pPr>
            <a:r>
              <a:rPr b="0" i="0" lang="en-US" sz="2400" u="none" cap="none" strike="noStrike">
                <a:solidFill>
                  <a:srgbClr val="044975"/>
                </a:solidFill>
                <a:latin typeface="Roboto"/>
                <a:ea typeface="Roboto"/>
                <a:cs typeface="Roboto"/>
                <a:sym typeface="Roboto"/>
              </a:rPr>
              <a:t>Set maximum video time for auto recording.</a:t>
            </a:r>
            <a:endParaRPr/>
          </a:p>
          <a:p>
            <a:pPr indent="-257175" lvl="1" marL="257175" marR="0" rtl="0" algn="l">
              <a:lnSpc>
                <a:spcPct val="150000"/>
              </a:lnSpc>
              <a:spcBef>
                <a:spcPts val="0"/>
              </a:spcBef>
              <a:spcAft>
                <a:spcPts val="0"/>
              </a:spcAft>
              <a:buClr>
                <a:srgbClr val="044975"/>
              </a:buClr>
              <a:buSzPts val="2400"/>
              <a:buFont typeface="Arial"/>
              <a:buChar char="•"/>
            </a:pPr>
            <a:r>
              <a:rPr b="0" i="0" lang="en-US" sz="2400" u="none" cap="none" strike="noStrike">
                <a:solidFill>
                  <a:srgbClr val="044975"/>
                </a:solidFill>
                <a:latin typeface="Roboto"/>
                <a:ea typeface="Roboto"/>
                <a:cs typeface="Roboto"/>
                <a:sym typeface="Roboto"/>
              </a:rPr>
              <a:t>Save options by clicking on</a:t>
            </a:r>
            <a:endParaRPr/>
          </a:p>
          <a:p>
            <a:pPr indent="0" lvl="1" marL="0" marR="0" rtl="0" algn="l">
              <a:lnSpc>
                <a:spcPct val="150000"/>
              </a:lnSpc>
              <a:spcBef>
                <a:spcPts val="0"/>
              </a:spcBef>
              <a:spcAft>
                <a:spcPts val="0"/>
              </a:spcAft>
              <a:buNone/>
            </a:pPr>
            <a:r>
              <a:t/>
            </a:r>
            <a:endParaRPr b="0" i="0" sz="2400" u="none" cap="none" strike="noStrike">
              <a:solidFill>
                <a:srgbClr val="044975"/>
              </a:solidFill>
              <a:latin typeface="Roboto"/>
              <a:ea typeface="Roboto"/>
              <a:cs typeface="Roboto"/>
              <a:sym typeface="Roboto"/>
            </a:endParaRPr>
          </a:p>
        </p:txBody>
      </p:sp>
      <p:pic>
        <p:nvPicPr>
          <p:cNvPr id="396" name="Google Shape;396;p19"/>
          <p:cNvPicPr preferRelativeResize="0"/>
          <p:nvPr/>
        </p:nvPicPr>
        <p:blipFill rotWithShape="1">
          <a:blip r:embed="rId3">
            <a:alphaModFix/>
          </a:blip>
          <a:srcRect b="0" l="0" r="0" t="0"/>
          <a:stretch/>
        </p:blipFill>
        <p:spPr>
          <a:xfrm>
            <a:off x="7736095" y="4963540"/>
            <a:ext cx="775234" cy="775234"/>
          </a:xfrm>
          <a:prstGeom prst="rect">
            <a:avLst/>
          </a:prstGeom>
          <a:noFill/>
          <a:ln>
            <a:noFill/>
          </a:ln>
        </p:spPr>
      </p:pic>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1" name="Shape 101"/>
        <p:cNvGrpSpPr/>
        <p:nvPr/>
      </p:nvGrpSpPr>
      <p:grpSpPr>
        <a:xfrm>
          <a:off x="0" y="0"/>
          <a:ext cx="0" cy="0"/>
          <a:chOff x="0" y="0"/>
          <a:chExt cx="0" cy="0"/>
        </a:xfrm>
      </p:grpSpPr>
      <p:sp>
        <p:nvSpPr>
          <p:cNvPr id="102" name="Google Shape;102;p2"/>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3" name="Google Shape;103;p2"/>
          <p:cNvSpPr/>
          <p:nvPr/>
        </p:nvSpPr>
        <p:spPr>
          <a:xfrm>
            <a:off x="0" y="0"/>
            <a:ext cx="9141714"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4" name="Google Shape;104;p2"/>
          <p:cNvSpPr/>
          <p:nvPr/>
        </p:nvSpPr>
        <p:spPr>
          <a:xfrm flipH="1" rot="5400000">
            <a:off x="-1914813" y="1914812"/>
            <a:ext cx="6858000" cy="3028377"/>
          </a:xfrm>
          <a:prstGeom prst="rect">
            <a:avLst/>
          </a:prstGeom>
          <a:gradFill>
            <a:gsLst>
              <a:gs pos="0">
                <a:srgbClr val="000000"/>
              </a:gs>
              <a:gs pos="8000">
                <a:srgbClr val="000000"/>
              </a:gs>
              <a:gs pos="100000">
                <a:srgbClr val="366092"/>
              </a:gs>
            </a:gsLst>
            <a:lin ang="3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5" name="Google Shape;105;p2"/>
          <p:cNvSpPr/>
          <p:nvPr/>
        </p:nvSpPr>
        <p:spPr>
          <a:xfrm flipH="1" rot="5400000">
            <a:off x="-1914814" y="1924949"/>
            <a:ext cx="6857999" cy="3028379"/>
          </a:xfrm>
          <a:prstGeom prst="rect">
            <a:avLst/>
          </a:prstGeom>
          <a:gradFill>
            <a:gsLst>
              <a:gs pos="0">
                <a:srgbClr val="000000">
                  <a:alpha val="0"/>
                </a:srgbClr>
              </a:gs>
              <a:gs pos="99000">
                <a:srgbClr val="4F81BD">
                  <a:alpha val="45882"/>
                </a:srgbClr>
              </a:gs>
              <a:gs pos="100000">
                <a:srgbClr val="4F81BD">
                  <a:alpha val="45882"/>
                </a:srgbClr>
              </a:gs>
            </a:gsLst>
            <a:lin ang="1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6" name="Google Shape;106;p2"/>
          <p:cNvSpPr/>
          <p:nvPr/>
        </p:nvSpPr>
        <p:spPr>
          <a:xfrm flipH="1" rot="5400000">
            <a:off x="263195" y="4092815"/>
            <a:ext cx="2501979" cy="3028381"/>
          </a:xfrm>
          <a:prstGeom prst="rect">
            <a:avLst/>
          </a:prstGeom>
          <a:gradFill>
            <a:gsLst>
              <a:gs pos="0">
                <a:srgbClr val="4F81BD">
                  <a:alpha val="28627"/>
                </a:srgbClr>
              </a:gs>
              <a:gs pos="2000">
                <a:srgbClr val="4F81BD">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7" name="Google Shape;107;p2"/>
          <p:cNvSpPr/>
          <p:nvPr/>
        </p:nvSpPr>
        <p:spPr>
          <a:xfrm rot="-964587">
            <a:off x="-376302" y="969718"/>
            <a:ext cx="2925267" cy="4178958"/>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F81BD">
                  <a:alpha val="42745"/>
                </a:srgbClr>
              </a:gs>
            </a:gsLst>
            <a:lin ang="1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8" name="Google Shape;108;p2"/>
          <p:cNvSpPr/>
          <p:nvPr/>
        </p:nvSpPr>
        <p:spPr>
          <a:xfrm flipH="1" rot="5400000">
            <a:off x="-1914820" y="1904672"/>
            <a:ext cx="6858003" cy="3028376"/>
          </a:xfrm>
          <a:prstGeom prst="rect">
            <a:avLst/>
          </a:prstGeom>
          <a:gradFill>
            <a:gsLst>
              <a:gs pos="0">
                <a:srgbClr val="000000">
                  <a:alpha val="0"/>
                </a:srgbClr>
              </a:gs>
              <a:gs pos="99000">
                <a:srgbClr val="93B3D7">
                  <a:alpha val="10980"/>
                </a:srgbClr>
              </a:gs>
              <a:gs pos="100000">
                <a:srgbClr val="93B3D7">
                  <a:alpha val="10980"/>
                </a:srgbClr>
              </a:gs>
            </a:gsLst>
            <a:lin ang="7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9" name="Google Shape;109;p2"/>
          <p:cNvSpPr txBox="1"/>
          <p:nvPr>
            <p:ph type="title"/>
          </p:nvPr>
        </p:nvSpPr>
        <p:spPr>
          <a:xfrm>
            <a:off x="138648" y="2167870"/>
            <a:ext cx="2751066" cy="2501979"/>
          </a:xfrm>
          <a:prstGeom prst="rect">
            <a:avLst/>
          </a:prstGeom>
          <a:noFill/>
          <a:ln>
            <a:noFill/>
          </a:ln>
        </p:spPr>
        <p:txBody>
          <a:bodyPr anchorCtr="0" anchor="b" bIns="45700" lIns="91425" spcFirstLastPara="1" rIns="91425" wrap="square" tIns="45700">
            <a:normAutofit/>
          </a:bodyPr>
          <a:lstStyle/>
          <a:p>
            <a:pPr indent="0" lvl="0" marL="0" rtl="0" algn="r">
              <a:spcBef>
                <a:spcPts val="0"/>
              </a:spcBef>
              <a:spcAft>
                <a:spcPts val="0"/>
              </a:spcAft>
              <a:buClr>
                <a:schemeClr val="lt1"/>
              </a:buClr>
              <a:buSzPts val="3600"/>
              <a:buFont typeface="Poppins"/>
              <a:buNone/>
            </a:pPr>
            <a:r>
              <a:rPr lang="en-US" sz="3600">
                <a:solidFill>
                  <a:schemeClr val="lt1"/>
                </a:solidFill>
              </a:rPr>
              <a:t>Full Instructions For Use </a:t>
            </a:r>
            <a:br>
              <a:rPr lang="en-US" sz="3600">
                <a:solidFill>
                  <a:schemeClr val="lt1"/>
                </a:solidFill>
              </a:rPr>
            </a:br>
            <a:r>
              <a:rPr lang="en-US" sz="3600">
                <a:solidFill>
                  <a:schemeClr val="lt1"/>
                </a:solidFill>
              </a:rPr>
              <a:t>at:</a:t>
            </a:r>
            <a:r>
              <a:rPr lang="en-US" sz="3500">
                <a:solidFill>
                  <a:schemeClr val="lt1"/>
                </a:solidFill>
              </a:rPr>
              <a:t>  </a:t>
            </a:r>
            <a:endParaRPr/>
          </a:p>
        </p:txBody>
      </p:sp>
      <p:sp>
        <p:nvSpPr>
          <p:cNvPr id="110" name="Google Shape;110;p2"/>
          <p:cNvSpPr txBox="1"/>
          <p:nvPr>
            <p:ph idx="12" type="sldNum"/>
          </p:nvPr>
        </p:nvSpPr>
        <p:spPr>
          <a:xfrm>
            <a:off x="8778240" y="6455664"/>
            <a:ext cx="336042"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7F7F7F"/>
              </a:buClr>
              <a:buSzPts val="1000"/>
              <a:buFont typeface="Calibri"/>
              <a:buNone/>
            </a:pPr>
            <a:fld id="{00000000-1234-1234-1234-123412341234}" type="slidenum">
              <a:rPr b="0" i="0" lang="en-US" sz="1000" u="none" cap="none" strike="noStrike">
                <a:solidFill>
                  <a:srgbClr val="7F7F7F"/>
                </a:solidFill>
                <a:latin typeface="Calibri"/>
                <a:ea typeface="Calibri"/>
                <a:cs typeface="Calibri"/>
                <a:sym typeface="Calibri"/>
              </a:rPr>
              <a:t>‹#›</a:t>
            </a:fld>
            <a:endParaRPr b="0" i="0" sz="1000" u="none" cap="none" strike="noStrike">
              <a:solidFill>
                <a:srgbClr val="7F7F7F"/>
              </a:solidFill>
              <a:latin typeface="Calibri"/>
              <a:ea typeface="Calibri"/>
              <a:cs typeface="Calibri"/>
              <a:sym typeface="Calibri"/>
            </a:endParaRPr>
          </a:p>
        </p:txBody>
      </p:sp>
      <p:pic>
        <p:nvPicPr>
          <p:cNvPr id="111" name="Google Shape;111;p2"/>
          <p:cNvPicPr preferRelativeResize="0"/>
          <p:nvPr/>
        </p:nvPicPr>
        <p:blipFill rotWithShape="1">
          <a:blip r:embed="rId3">
            <a:alphaModFix/>
          </a:blip>
          <a:srcRect b="0" l="0" r="0" t="0"/>
          <a:stretch/>
        </p:blipFill>
        <p:spPr>
          <a:xfrm rot="5400000">
            <a:off x="4221424" y="1236869"/>
            <a:ext cx="4040674" cy="5112568"/>
          </a:xfrm>
          <a:prstGeom prst="rect">
            <a:avLst/>
          </a:prstGeom>
          <a:noFill/>
          <a:ln>
            <a:noFill/>
          </a:ln>
        </p:spPr>
      </p:pic>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0" name="Shape 400"/>
        <p:cNvGrpSpPr/>
        <p:nvPr/>
      </p:nvGrpSpPr>
      <p:grpSpPr>
        <a:xfrm>
          <a:off x="0" y="0"/>
          <a:ext cx="0" cy="0"/>
          <a:chOff x="0" y="0"/>
          <a:chExt cx="0" cy="0"/>
        </a:xfrm>
      </p:grpSpPr>
      <p:sp>
        <p:nvSpPr>
          <p:cNvPr id="401" name="Google Shape;401;p20"/>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02" name="Google Shape;402;p20"/>
          <p:cNvSpPr/>
          <p:nvPr/>
        </p:nvSpPr>
        <p:spPr>
          <a:xfrm flipH="1">
            <a:off x="0" y="-1"/>
            <a:ext cx="9143997" cy="1590742"/>
          </a:xfrm>
          <a:prstGeom prst="rect">
            <a:avLst/>
          </a:prstGeom>
          <a:gradFill>
            <a:gsLst>
              <a:gs pos="0">
                <a:srgbClr val="000000"/>
              </a:gs>
              <a:gs pos="100000">
                <a:srgbClr val="366092"/>
              </a:gs>
            </a:gsLst>
            <a:lin ang="8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03" name="Google Shape;403;p20"/>
          <p:cNvSpPr/>
          <p:nvPr/>
        </p:nvSpPr>
        <p:spPr>
          <a:xfrm flipH="1" rot="10800000">
            <a:off x="-2" y="0"/>
            <a:ext cx="6086479" cy="1590742"/>
          </a:xfrm>
          <a:prstGeom prst="rect">
            <a:avLst/>
          </a:prstGeom>
          <a:gradFill>
            <a:gsLst>
              <a:gs pos="0">
                <a:srgbClr val="4F81BD">
                  <a:alpha val="0"/>
                </a:srgbClr>
              </a:gs>
              <a:gs pos="20000">
                <a:srgbClr val="4F81BD">
                  <a:alpha val="0"/>
                </a:srgbClr>
              </a:gs>
              <a:gs pos="100000">
                <a:srgbClr val="244061">
                  <a:alpha val="54901"/>
                </a:srgbClr>
              </a:gs>
            </a:gsLst>
            <a:lin ang="13800001"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04" name="Google Shape;404;p20"/>
          <p:cNvSpPr/>
          <p:nvPr/>
        </p:nvSpPr>
        <p:spPr>
          <a:xfrm flipH="1">
            <a:off x="6086474" y="-1"/>
            <a:ext cx="3057523" cy="1590742"/>
          </a:xfrm>
          <a:prstGeom prst="rect">
            <a:avLst/>
          </a:prstGeom>
          <a:gradFill>
            <a:gsLst>
              <a:gs pos="0">
                <a:srgbClr val="4F81BD">
                  <a:alpha val="65882"/>
                </a:srgbClr>
              </a:gs>
              <a:gs pos="100000">
                <a:srgbClr val="000000">
                  <a:alpha val="29803"/>
                </a:srgbClr>
              </a:gs>
            </a:gsLst>
            <a:lin ang="13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05" name="Google Shape;405;p20"/>
          <p:cNvSpPr/>
          <p:nvPr/>
        </p:nvSpPr>
        <p:spPr>
          <a:xfrm>
            <a:off x="344512" y="-1"/>
            <a:ext cx="8799485" cy="1597433"/>
          </a:xfrm>
          <a:prstGeom prst="rect">
            <a:avLst/>
          </a:prstGeom>
          <a:gradFill>
            <a:gsLst>
              <a:gs pos="0">
                <a:srgbClr val="000000">
                  <a:alpha val="0"/>
                </a:srgbClr>
              </a:gs>
              <a:gs pos="50000">
                <a:srgbClr val="000000">
                  <a:alpha val="0"/>
                </a:srgbClr>
              </a:gs>
              <a:gs pos="99000">
                <a:srgbClr val="244061">
                  <a:alpha val="51764"/>
                </a:srgbClr>
              </a:gs>
              <a:gs pos="100000">
                <a:srgbClr val="244061">
                  <a:alpha val="51764"/>
                </a:srgbClr>
              </a:gs>
            </a:gsLst>
            <a:lin ang="16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06" name="Google Shape;406;p20"/>
          <p:cNvSpPr txBox="1"/>
          <p:nvPr>
            <p:ph type="title"/>
          </p:nvPr>
        </p:nvSpPr>
        <p:spPr>
          <a:xfrm>
            <a:off x="683568" y="452275"/>
            <a:ext cx="7848872" cy="686190"/>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chemeClr val="lt1"/>
              </a:buClr>
              <a:buSzPct val="100000"/>
              <a:buFont typeface="Poppins"/>
              <a:buNone/>
            </a:pPr>
            <a:r>
              <a:rPr lang="en-US" sz="3200">
                <a:solidFill>
                  <a:schemeClr val="lt1"/>
                </a:solidFill>
              </a:rPr>
              <a:t>8. Protection against accidental impacts</a:t>
            </a:r>
            <a:endParaRPr sz="3200">
              <a:solidFill>
                <a:srgbClr val="FFFFFF"/>
              </a:solidFill>
            </a:endParaRPr>
          </a:p>
        </p:txBody>
      </p:sp>
      <p:sp>
        <p:nvSpPr>
          <p:cNvPr id="407" name="Google Shape;407;p20"/>
          <p:cNvSpPr txBox="1"/>
          <p:nvPr>
            <p:ph idx="12" type="sldNum"/>
          </p:nvPr>
        </p:nvSpPr>
        <p:spPr>
          <a:xfrm>
            <a:off x="8778240" y="6455431"/>
            <a:ext cx="334434"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7F7F7F"/>
              </a:buClr>
              <a:buSzPts val="1000"/>
              <a:buFont typeface="Calibri"/>
              <a:buNone/>
            </a:pPr>
            <a:fld id="{00000000-1234-1234-1234-123412341234}" type="slidenum">
              <a:rPr b="0" i="0" lang="en-US" sz="1000" u="none" cap="none" strike="noStrike">
                <a:solidFill>
                  <a:srgbClr val="7F7F7F"/>
                </a:solidFill>
                <a:latin typeface="Calibri"/>
                <a:ea typeface="Calibri"/>
                <a:cs typeface="Calibri"/>
                <a:sym typeface="Calibri"/>
              </a:rPr>
              <a:t>‹#›</a:t>
            </a:fld>
            <a:endParaRPr b="0" i="0" sz="1000" u="none" cap="none" strike="noStrike">
              <a:solidFill>
                <a:srgbClr val="7F7F7F"/>
              </a:solidFill>
              <a:latin typeface="Calibri"/>
              <a:ea typeface="Calibri"/>
              <a:cs typeface="Calibri"/>
              <a:sym typeface="Calibri"/>
            </a:endParaRPr>
          </a:p>
        </p:txBody>
      </p:sp>
      <p:sp>
        <p:nvSpPr>
          <p:cNvPr id="408" name="Google Shape;408;p20"/>
          <p:cNvSpPr txBox="1"/>
          <p:nvPr/>
        </p:nvSpPr>
        <p:spPr>
          <a:xfrm>
            <a:off x="487017" y="2215661"/>
            <a:ext cx="4867565" cy="1200329"/>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044975"/>
              </a:buClr>
              <a:buSzPts val="2400"/>
              <a:buFont typeface="Arial"/>
              <a:buChar char="•"/>
            </a:pPr>
            <a:r>
              <a:rPr lang="en-US" sz="2400">
                <a:solidFill>
                  <a:srgbClr val="044975"/>
                </a:solidFill>
                <a:latin typeface="Roboto"/>
                <a:ea typeface="Roboto"/>
                <a:cs typeface="Roboto"/>
                <a:sym typeface="Roboto"/>
              </a:rPr>
              <a:t>Slide Silicon Cover provided from the tip of the Airtraq Plus Video Unit.</a:t>
            </a:r>
            <a:endParaRPr/>
          </a:p>
        </p:txBody>
      </p:sp>
      <p:pic>
        <p:nvPicPr>
          <p:cNvPr descr="Imagen que contiene interior, tabla, par, puesto&#10;&#10;Descripción generada automáticamente" id="409" name="Google Shape;409;p20"/>
          <p:cNvPicPr preferRelativeResize="0"/>
          <p:nvPr/>
        </p:nvPicPr>
        <p:blipFill rotWithShape="1">
          <a:blip r:embed="rId3">
            <a:alphaModFix/>
          </a:blip>
          <a:srcRect b="0" l="0" r="0" t="0"/>
          <a:stretch/>
        </p:blipFill>
        <p:spPr>
          <a:xfrm>
            <a:off x="5643813" y="1691056"/>
            <a:ext cx="3372217" cy="2582578"/>
          </a:xfrm>
          <a:prstGeom prst="rect">
            <a:avLst/>
          </a:prstGeom>
          <a:noFill/>
          <a:ln>
            <a:noFill/>
          </a:ln>
        </p:spPr>
      </p:pic>
      <p:pic>
        <p:nvPicPr>
          <p:cNvPr descr="Imagen de la pantalla de un celular&#10;&#10;Descripción generada automáticamente con confianza baja" id="410" name="Google Shape;410;p20"/>
          <p:cNvPicPr preferRelativeResize="0"/>
          <p:nvPr/>
        </p:nvPicPr>
        <p:blipFill rotWithShape="1">
          <a:blip r:embed="rId4">
            <a:alphaModFix/>
          </a:blip>
          <a:srcRect b="0" l="0" r="0" t="0"/>
          <a:stretch/>
        </p:blipFill>
        <p:spPr>
          <a:xfrm>
            <a:off x="344512" y="3926551"/>
            <a:ext cx="2083431" cy="2420888"/>
          </a:xfrm>
          <a:prstGeom prst="rect">
            <a:avLst/>
          </a:prstGeom>
          <a:noFill/>
          <a:ln>
            <a:noFill/>
          </a:ln>
        </p:spPr>
      </p:pic>
      <p:pic>
        <p:nvPicPr>
          <p:cNvPr descr="Imagen que contiene tabla, celular, par, teléfono&#10;&#10;Descripción generada automáticamente" id="411" name="Google Shape;411;p20"/>
          <p:cNvPicPr preferRelativeResize="0"/>
          <p:nvPr/>
        </p:nvPicPr>
        <p:blipFill rotWithShape="1">
          <a:blip r:embed="rId5">
            <a:alphaModFix/>
          </a:blip>
          <a:srcRect b="0" l="0" r="0" t="0"/>
          <a:stretch/>
        </p:blipFill>
        <p:spPr>
          <a:xfrm>
            <a:off x="2717174" y="4273634"/>
            <a:ext cx="2637408" cy="2335205"/>
          </a:xfrm>
          <a:prstGeom prst="rect">
            <a:avLst/>
          </a:prstGeom>
          <a:noFill/>
          <a:ln>
            <a:noFill/>
          </a:ln>
        </p:spPr>
      </p:pic>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5" name="Shape 415"/>
        <p:cNvGrpSpPr/>
        <p:nvPr/>
      </p:nvGrpSpPr>
      <p:grpSpPr>
        <a:xfrm>
          <a:off x="0" y="0"/>
          <a:ext cx="0" cy="0"/>
          <a:chOff x="0" y="0"/>
          <a:chExt cx="0" cy="0"/>
        </a:xfrm>
      </p:grpSpPr>
      <p:sp>
        <p:nvSpPr>
          <p:cNvPr id="416" name="Google Shape;416;p21"/>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17" name="Google Shape;417;p21"/>
          <p:cNvSpPr/>
          <p:nvPr/>
        </p:nvSpPr>
        <p:spPr>
          <a:xfrm flipH="1" rot="10800000">
            <a:off x="6092499" y="-5"/>
            <a:ext cx="3069391" cy="6858000"/>
          </a:xfrm>
          <a:prstGeom prst="rect">
            <a:avLst/>
          </a:prstGeom>
          <a:gradFill>
            <a:gsLst>
              <a:gs pos="0">
                <a:srgbClr val="000000">
                  <a:alpha val="93725"/>
                </a:srgbClr>
              </a:gs>
              <a:gs pos="8000">
                <a:srgbClr val="000000">
                  <a:alpha val="93725"/>
                </a:srgbClr>
              </a:gs>
              <a:gs pos="100000">
                <a:schemeClr val="accent1"/>
              </a:gs>
            </a:gsLst>
            <a:lin ang="2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18" name="Google Shape;418;p21"/>
          <p:cNvSpPr/>
          <p:nvPr/>
        </p:nvSpPr>
        <p:spPr>
          <a:xfrm flipH="1" rot="10800000">
            <a:off x="6092499" y="-2"/>
            <a:ext cx="3069391" cy="6400369"/>
          </a:xfrm>
          <a:prstGeom prst="rect">
            <a:avLst/>
          </a:prstGeom>
          <a:gradFill>
            <a:gsLst>
              <a:gs pos="0">
                <a:srgbClr val="244061">
                  <a:alpha val="0"/>
                </a:srgbClr>
              </a:gs>
              <a:gs pos="31000">
                <a:srgbClr val="244061">
                  <a:alpha val="0"/>
                </a:srgbClr>
              </a:gs>
              <a:gs pos="100000">
                <a:srgbClr val="244061">
                  <a:alpha val="25882"/>
                </a:srgbClr>
              </a:gs>
            </a:gsLst>
            <a:lin ang="18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19" name="Google Shape;419;p21"/>
          <p:cNvSpPr/>
          <p:nvPr/>
        </p:nvSpPr>
        <p:spPr>
          <a:xfrm flipH="1" rot="10800000">
            <a:off x="6092499" y="-22"/>
            <a:ext cx="3051501" cy="6400389"/>
          </a:xfrm>
          <a:prstGeom prst="rect">
            <a:avLst/>
          </a:prstGeom>
          <a:gradFill>
            <a:gsLst>
              <a:gs pos="0">
                <a:srgbClr val="4F81BD">
                  <a:alpha val="0"/>
                </a:srgbClr>
              </a:gs>
              <a:gs pos="72000">
                <a:srgbClr val="000000">
                  <a:alpha val="20784"/>
                </a:srgbClr>
              </a:gs>
              <a:gs pos="100000">
                <a:srgbClr val="000000">
                  <a:alpha val="20784"/>
                </a:srgbClr>
              </a:gs>
            </a:gsLst>
            <a:lin ang="3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20" name="Google Shape;420;p21"/>
          <p:cNvSpPr/>
          <p:nvPr/>
        </p:nvSpPr>
        <p:spPr>
          <a:xfrm flipH="1" rot="10800000">
            <a:off x="6092499" y="-10"/>
            <a:ext cx="2708601" cy="6857997"/>
          </a:xfrm>
          <a:prstGeom prst="rect">
            <a:avLst/>
          </a:prstGeom>
          <a:gradFill>
            <a:gsLst>
              <a:gs pos="0">
                <a:srgbClr val="4F81BD">
                  <a:alpha val="0"/>
                </a:srgbClr>
              </a:gs>
              <a:gs pos="93000">
                <a:srgbClr val="000000">
                  <a:alpha val="28627"/>
                </a:srgbClr>
              </a:gs>
              <a:gs pos="100000">
                <a:srgbClr val="000000">
                  <a:alpha val="28627"/>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21" name="Google Shape;421;p21"/>
          <p:cNvSpPr txBox="1"/>
          <p:nvPr>
            <p:ph idx="12" type="sldNum"/>
          </p:nvPr>
        </p:nvSpPr>
        <p:spPr>
          <a:xfrm>
            <a:off x="8778240" y="6459378"/>
            <a:ext cx="336042"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FFFFFF"/>
              </a:buClr>
              <a:buSzPts val="1000"/>
              <a:buFont typeface="Calibri"/>
              <a:buNone/>
            </a:pPr>
            <a:fld id="{00000000-1234-1234-1234-123412341234}" type="slidenum">
              <a:rPr b="0" i="0" lang="en-US" sz="1000" u="none" cap="none" strike="noStrike">
                <a:solidFill>
                  <a:srgbClr val="FFFFFF"/>
                </a:solidFill>
                <a:latin typeface="Calibri"/>
                <a:ea typeface="Calibri"/>
                <a:cs typeface="Calibri"/>
                <a:sym typeface="Calibri"/>
              </a:rPr>
              <a:t>‹#›</a:t>
            </a:fld>
            <a:endParaRPr b="0" i="0" sz="1000" u="none" cap="none" strike="noStrike">
              <a:solidFill>
                <a:srgbClr val="FFFFFF"/>
              </a:solidFill>
              <a:latin typeface="Calibri"/>
              <a:ea typeface="Calibri"/>
              <a:cs typeface="Calibri"/>
              <a:sym typeface="Calibri"/>
            </a:endParaRPr>
          </a:p>
        </p:txBody>
      </p:sp>
      <p:sp>
        <p:nvSpPr>
          <p:cNvPr id="422" name="Google Shape;422;p21"/>
          <p:cNvSpPr/>
          <p:nvPr/>
        </p:nvSpPr>
        <p:spPr>
          <a:xfrm>
            <a:off x="0" y="1146150"/>
            <a:ext cx="457200" cy="270000"/>
          </a:xfrm>
          <a:prstGeom prst="rect">
            <a:avLst/>
          </a:prstGeom>
          <a:solidFill>
            <a:srgbClr val="04497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423" name="Google Shape;423;p21"/>
          <p:cNvSpPr txBox="1"/>
          <p:nvPr>
            <p:ph type="title"/>
          </p:nvPr>
        </p:nvSpPr>
        <p:spPr>
          <a:xfrm>
            <a:off x="611560" y="211918"/>
            <a:ext cx="7945774" cy="934232"/>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rgbClr val="044975"/>
              </a:buClr>
              <a:buSzPct val="100000"/>
              <a:buFont typeface="Poppins"/>
              <a:buNone/>
            </a:pPr>
            <a:r>
              <a:rPr lang="en-US">
                <a:solidFill>
                  <a:srgbClr val="044975"/>
                </a:solidFill>
              </a:rPr>
              <a:t>9. Blade Assembly. </a:t>
            </a:r>
            <a:br>
              <a:rPr lang="en-US">
                <a:solidFill>
                  <a:srgbClr val="044975"/>
                </a:solidFill>
              </a:rPr>
            </a:br>
            <a:r>
              <a:rPr lang="en-US">
                <a:solidFill>
                  <a:srgbClr val="044975"/>
                </a:solidFill>
              </a:rPr>
              <a:t>    Lock mechanism. </a:t>
            </a:r>
            <a:endParaRPr/>
          </a:p>
        </p:txBody>
      </p:sp>
      <p:sp>
        <p:nvSpPr>
          <p:cNvPr id="424" name="Google Shape;424;p21"/>
          <p:cNvSpPr/>
          <p:nvPr/>
        </p:nvSpPr>
        <p:spPr>
          <a:xfrm>
            <a:off x="683568" y="1924576"/>
            <a:ext cx="3640562" cy="4154984"/>
          </a:xfrm>
          <a:prstGeom prst="rect">
            <a:avLst/>
          </a:prstGeom>
          <a:noFill/>
          <a:ln>
            <a:noFill/>
          </a:ln>
        </p:spPr>
        <p:txBody>
          <a:bodyPr anchorCtr="0" anchor="t" bIns="45700" lIns="91425" spcFirstLastPara="1" rIns="91425" wrap="square" tIns="45700">
            <a:spAutoFit/>
          </a:bodyPr>
          <a:lstStyle/>
          <a:p>
            <a:pPr indent="-257175" lvl="0" marL="257175" marR="0" rtl="0" algn="l">
              <a:spcBef>
                <a:spcPts val="0"/>
              </a:spcBef>
              <a:spcAft>
                <a:spcPts val="0"/>
              </a:spcAft>
              <a:buClr>
                <a:srgbClr val="044975"/>
              </a:buClr>
              <a:buSzPts val="2400"/>
              <a:buFont typeface="Arial"/>
              <a:buChar char="•"/>
            </a:pPr>
            <a:r>
              <a:rPr lang="en-US" sz="2400">
                <a:solidFill>
                  <a:srgbClr val="044975"/>
                </a:solidFill>
                <a:latin typeface="Roboto"/>
                <a:ea typeface="Roboto"/>
                <a:cs typeface="Roboto"/>
                <a:sym typeface="Roboto"/>
              </a:rPr>
              <a:t>Proper position of Video Unit inside the blade is secured by a lock mechanism </a:t>
            </a:r>
            <a:endParaRPr/>
          </a:p>
          <a:p>
            <a:pPr indent="0" lvl="0" marL="0" marR="0" rtl="0" algn="l">
              <a:spcBef>
                <a:spcPts val="0"/>
              </a:spcBef>
              <a:spcAft>
                <a:spcPts val="0"/>
              </a:spcAft>
              <a:buNone/>
            </a:pPr>
            <a:r>
              <a:t/>
            </a:r>
            <a:endParaRPr sz="2400">
              <a:solidFill>
                <a:srgbClr val="044975"/>
              </a:solidFill>
              <a:latin typeface="Roboto"/>
              <a:ea typeface="Roboto"/>
              <a:cs typeface="Roboto"/>
              <a:sym typeface="Roboto"/>
            </a:endParaRPr>
          </a:p>
          <a:p>
            <a:pPr indent="-257175" lvl="0" marL="257175" marR="0" rtl="0" algn="l">
              <a:spcBef>
                <a:spcPts val="0"/>
              </a:spcBef>
              <a:spcAft>
                <a:spcPts val="0"/>
              </a:spcAft>
              <a:buClr>
                <a:srgbClr val="044975"/>
              </a:buClr>
              <a:buSzPts val="2400"/>
              <a:buFont typeface="Arial"/>
              <a:buChar char="•"/>
            </a:pPr>
            <a:r>
              <a:rPr lang="en-US" sz="2400">
                <a:solidFill>
                  <a:srgbClr val="044975"/>
                </a:solidFill>
                <a:latin typeface="Roboto"/>
                <a:ea typeface="Roboto"/>
                <a:cs typeface="Roboto"/>
                <a:sym typeface="Roboto"/>
              </a:rPr>
              <a:t>It consists of a plastic clip located in the tab of the blade and a metallic slot attached to the video unit </a:t>
            </a:r>
            <a:endParaRPr/>
          </a:p>
          <a:p>
            <a:pPr indent="0" lvl="0" marL="0" marR="0" rtl="0" algn="l">
              <a:spcBef>
                <a:spcPts val="0"/>
              </a:spcBef>
              <a:spcAft>
                <a:spcPts val="0"/>
              </a:spcAft>
              <a:buNone/>
            </a:pPr>
            <a:r>
              <a:rPr lang="en-US" sz="2400">
                <a:solidFill>
                  <a:srgbClr val="044975"/>
                </a:solidFill>
                <a:latin typeface="Roboto"/>
                <a:ea typeface="Roboto"/>
                <a:cs typeface="Roboto"/>
                <a:sym typeface="Roboto"/>
              </a:rPr>
              <a:t>. </a:t>
            </a:r>
            <a:endParaRPr/>
          </a:p>
        </p:txBody>
      </p:sp>
      <p:grpSp>
        <p:nvGrpSpPr>
          <p:cNvPr id="425" name="Google Shape;425;p21"/>
          <p:cNvGrpSpPr/>
          <p:nvPr/>
        </p:nvGrpSpPr>
        <p:grpSpPr>
          <a:xfrm>
            <a:off x="4324130" y="1192423"/>
            <a:ext cx="4873689" cy="2385313"/>
            <a:chOff x="4324130" y="1192423"/>
            <a:chExt cx="4873689" cy="2385313"/>
          </a:xfrm>
        </p:grpSpPr>
        <p:grpSp>
          <p:nvGrpSpPr>
            <p:cNvPr id="426" name="Google Shape;426;p21"/>
            <p:cNvGrpSpPr/>
            <p:nvPr/>
          </p:nvGrpSpPr>
          <p:grpSpPr>
            <a:xfrm>
              <a:off x="4324130" y="1192423"/>
              <a:ext cx="2430447" cy="2385313"/>
              <a:chOff x="4303126" y="3936846"/>
              <a:chExt cx="2430447" cy="2385313"/>
            </a:xfrm>
          </p:grpSpPr>
          <p:pic>
            <p:nvPicPr>
              <p:cNvPr descr="Imagen que contiene tabla, frente, parado, gato&#10;&#10;Descripción generada automáticamente" id="427" name="Google Shape;427;p21"/>
              <p:cNvPicPr preferRelativeResize="0"/>
              <p:nvPr/>
            </p:nvPicPr>
            <p:blipFill rotWithShape="1">
              <a:blip r:embed="rId3">
                <a:alphaModFix/>
              </a:blip>
              <a:srcRect b="0" l="0" r="0" t="0"/>
              <a:stretch/>
            </p:blipFill>
            <p:spPr>
              <a:xfrm>
                <a:off x="4303126" y="3936846"/>
                <a:ext cx="2430447" cy="2385313"/>
              </a:xfrm>
              <a:prstGeom prst="rect">
                <a:avLst/>
              </a:prstGeom>
              <a:noFill/>
              <a:ln>
                <a:noFill/>
              </a:ln>
            </p:spPr>
          </p:pic>
          <p:sp>
            <p:nvSpPr>
              <p:cNvPr id="428" name="Google Shape;428;p21"/>
              <p:cNvSpPr/>
              <p:nvPr/>
            </p:nvSpPr>
            <p:spPr>
              <a:xfrm>
                <a:off x="4914679" y="4581128"/>
                <a:ext cx="976264" cy="648072"/>
              </a:xfrm>
              <a:prstGeom prst="ellipse">
                <a:avLst/>
              </a:prstGeom>
              <a:noFill/>
              <a:ln cap="flat" cmpd="sng" w="5715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rgbClr val="D6E3BC"/>
                  </a:solidFill>
                  <a:latin typeface="Calibri"/>
                  <a:ea typeface="Calibri"/>
                  <a:cs typeface="Calibri"/>
                  <a:sym typeface="Calibri"/>
                </a:endParaRPr>
              </a:p>
            </p:txBody>
          </p:sp>
        </p:grpSp>
        <p:grpSp>
          <p:nvGrpSpPr>
            <p:cNvPr id="429" name="Google Shape;429;p21"/>
            <p:cNvGrpSpPr/>
            <p:nvPr/>
          </p:nvGrpSpPr>
          <p:grpSpPr>
            <a:xfrm>
              <a:off x="6662885" y="1352505"/>
              <a:ext cx="2534934" cy="2204864"/>
              <a:chOff x="6642078" y="4175538"/>
              <a:chExt cx="2534934" cy="2204864"/>
            </a:xfrm>
          </p:grpSpPr>
          <p:pic>
            <p:nvPicPr>
              <p:cNvPr descr="Imagen que contiene taza, tabla, café, frente&#10;&#10;Descripción generada automáticamente" id="430" name="Google Shape;430;p21"/>
              <p:cNvPicPr preferRelativeResize="0"/>
              <p:nvPr/>
            </p:nvPicPr>
            <p:blipFill rotWithShape="1">
              <a:blip r:embed="rId4">
                <a:alphaModFix/>
              </a:blip>
              <a:srcRect b="0" l="0" r="0" t="0"/>
              <a:stretch/>
            </p:blipFill>
            <p:spPr>
              <a:xfrm>
                <a:off x="6642078" y="4175538"/>
                <a:ext cx="2534934" cy="2204864"/>
              </a:xfrm>
              <a:prstGeom prst="rect">
                <a:avLst/>
              </a:prstGeom>
              <a:noFill/>
              <a:ln>
                <a:noFill/>
              </a:ln>
            </p:spPr>
          </p:pic>
          <p:sp>
            <p:nvSpPr>
              <p:cNvPr id="431" name="Google Shape;431;p21"/>
              <p:cNvSpPr/>
              <p:nvPr/>
            </p:nvSpPr>
            <p:spPr>
              <a:xfrm>
                <a:off x="7163174" y="4581128"/>
                <a:ext cx="976264" cy="648072"/>
              </a:xfrm>
              <a:prstGeom prst="ellipse">
                <a:avLst/>
              </a:prstGeom>
              <a:noFill/>
              <a:ln cap="flat" cmpd="sng" w="5715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rgbClr val="D6E3BC"/>
                  </a:solidFill>
                  <a:latin typeface="Calibri"/>
                  <a:ea typeface="Calibri"/>
                  <a:cs typeface="Calibri"/>
                  <a:sym typeface="Calibri"/>
                </a:endParaRPr>
              </a:p>
            </p:txBody>
          </p:sp>
        </p:grpSp>
      </p:grpSp>
      <p:grpSp>
        <p:nvGrpSpPr>
          <p:cNvPr id="432" name="Google Shape;432;p21"/>
          <p:cNvGrpSpPr/>
          <p:nvPr/>
        </p:nvGrpSpPr>
        <p:grpSpPr>
          <a:xfrm>
            <a:off x="5555943" y="4097830"/>
            <a:ext cx="2819602" cy="2449721"/>
            <a:chOff x="5219871" y="1416149"/>
            <a:chExt cx="2819602" cy="2449721"/>
          </a:xfrm>
        </p:grpSpPr>
        <p:pic>
          <p:nvPicPr>
            <p:cNvPr descr="Imagen que contiene interior, tabla, mostrador, secadora&#10;&#10;Descripción generada automáticamente" id="433" name="Google Shape;433;p21"/>
            <p:cNvPicPr preferRelativeResize="0"/>
            <p:nvPr/>
          </p:nvPicPr>
          <p:blipFill rotWithShape="1">
            <a:blip r:embed="rId5">
              <a:alphaModFix/>
            </a:blip>
            <a:srcRect b="9280" l="0" r="16734" t="18683"/>
            <a:stretch/>
          </p:blipFill>
          <p:spPr>
            <a:xfrm>
              <a:off x="5219871" y="1416149"/>
              <a:ext cx="2819602" cy="2449721"/>
            </a:xfrm>
            <a:prstGeom prst="rect">
              <a:avLst/>
            </a:prstGeom>
            <a:noFill/>
            <a:ln>
              <a:noFill/>
            </a:ln>
          </p:spPr>
        </p:pic>
        <p:sp>
          <p:nvSpPr>
            <p:cNvPr id="434" name="Google Shape;434;p21"/>
            <p:cNvSpPr/>
            <p:nvPr/>
          </p:nvSpPr>
          <p:spPr>
            <a:xfrm>
              <a:off x="6012160" y="2636911"/>
              <a:ext cx="976264" cy="432049"/>
            </a:xfrm>
            <a:prstGeom prst="ellipse">
              <a:avLst/>
            </a:prstGeom>
            <a:noFill/>
            <a:ln cap="flat" cmpd="sng" w="5715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rgbClr val="D6E3BC"/>
                </a:solidFill>
                <a:latin typeface="Calibri"/>
                <a:ea typeface="Calibri"/>
                <a:cs typeface="Calibri"/>
                <a:sym typeface="Calibri"/>
              </a:endParaRPr>
            </a:p>
          </p:txBody>
        </p:sp>
      </p:grpSp>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8" name="Shape 438"/>
        <p:cNvGrpSpPr/>
        <p:nvPr/>
      </p:nvGrpSpPr>
      <p:grpSpPr>
        <a:xfrm>
          <a:off x="0" y="0"/>
          <a:ext cx="0" cy="0"/>
          <a:chOff x="0" y="0"/>
          <a:chExt cx="0" cy="0"/>
        </a:xfrm>
      </p:grpSpPr>
      <p:sp>
        <p:nvSpPr>
          <p:cNvPr id="439" name="Google Shape;439;p22"/>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40" name="Google Shape;440;p22"/>
          <p:cNvSpPr/>
          <p:nvPr/>
        </p:nvSpPr>
        <p:spPr>
          <a:xfrm flipH="1" rot="10800000">
            <a:off x="6092499" y="-5"/>
            <a:ext cx="3069391" cy="6858000"/>
          </a:xfrm>
          <a:prstGeom prst="rect">
            <a:avLst/>
          </a:prstGeom>
          <a:gradFill>
            <a:gsLst>
              <a:gs pos="0">
                <a:srgbClr val="000000">
                  <a:alpha val="93725"/>
                </a:srgbClr>
              </a:gs>
              <a:gs pos="8000">
                <a:srgbClr val="000000">
                  <a:alpha val="93725"/>
                </a:srgbClr>
              </a:gs>
              <a:gs pos="100000">
                <a:schemeClr val="accent1"/>
              </a:gs>
            </a:gsLst>
            <a:lin ang="2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41" name="Google Shape;441;p22"/>
          <p:cNvSpPr/>
          <p:nvPr/>
        </p:nvSpPr>
        <p:spPr>
          <a:xfrm flipH="1" rot="10800000">
            <a:off x="6092499" y="-2"/>
            <a:ext cx="3069391" cy="6400369"/>
          </a:xfrm>
          <a:prstGeom prst="rect">
            <a:avLst/>
          </a:prstGeom>
          <a:gradFill>
            <a:gsLst>
              <a:gs pos="0">
                <a:srgbClr val="244061">
                  <a:alpha val="0"/>
                </a:srgbClr>
              </a:gs>
              <a:gs pos="31000">
                <a:srgbClr val="244061">
                  <a:alpha val="0"/>
                </a:srgbClr>
              </a:gs>
              <a:gs pos="100000">
                <a:srgbClr val="244061">
                  <a:alpha val="25882"/>
                </a:srgbClr>
              </a:gs>
            </a:gsLst>
            <a:lin ang="18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42" name="Google Shape;442;p22"/>
          <p:cNvSpPr/>
          <p:nvPr/>
        </p:nvSpPr>
        <p:spPr>
          <a:xfrm flipH="1" rot="10800000">
            <a:off x="6092499" y="-22"/>
            <a:ext cx="3051501" cy="6400389"/>
          </a:xfrm>
          <a:prstGeom prst="rect">
            <a:avLst/>
          </a:prstGeom>
          <a:gradFill>
            <a:gsLst>
              <a:gs pos="0">
                <a:srgbClr val="4F81BD">
                  <a:alpha val="0"/>
                </a:srgbClr>
              </a:gs>
              <a:gs pos="72000">
                <a:srgbClr val="000000">
                  <a:alpha val="20784"/>
                </a:srgbClr>
              </a:gs>
              <a:gs pos="100000">
                <a:srgbClr val="000000">
                  <a:alpha val="20784"/>
                </a:srgbClr>
              </a:gs>
            </a:gsLst>
            <a:lin ang="3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43" name="Google Shape;443;p22"/>
          <p:cNvSpPr/>
          <p:nvPr/>
        </p:nvSpPr>
        <p:spPr>
          <a:xfrm flipH="1" rot="10800000">
            <a:off x="6092499" y="-10"/>
            <a:ext cx="2708601" cy="6857997"/>
          </a:xfrm>
          <a:prstGeom prst="rect">
            <a:avLst/>
          </a:prstGeom>
          <a:gradFill>
            <a:gsLst>
              <a:gs pos="0">
                <a:srgbClr val="4F81BD">
                  <a:alpha val="0"/>
                </a:srgbClr>
              </a:gs>
              <a:gs pos="93000">
                <a:srgbClr val="000000">
                  <a:alpha val="28627"/>
                </a:srgbClr>
              </a:gs>
              <a:gs pos="100000">
                <a:srgbClr val="000000">
                  <a:alpha val="28627"/>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44" name="Google Shape;444;p22"/>
          <p:cNvSpPr txBox="1"/>
          <p:nvPr>
            <p:ph idx="12" type="sldNum"/>
          </p:nvPr>
        </p:nvSpPr>
        <p:spPr>
          <a:xfrm>
            <a:off x="8778240" y="6459378"/>
            <a:ext cx="336042"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FFFFFF"/>
              </a:buClr>
              <a:buSzPts val="1000"/>
              <a:buFont typeface="Calibri"/>
              <a:buNone/>
            </a:pPr>
            <a:fld id="{00000000-1234-1234-1234-123412341234}" type="slidenum">
              <a:rPr b="0" i="0" lang="en-US" sz="1000" u="none" cap="none" strike="noStrike">
                <a:solidFill>
                  <a:srgbClr val="FFFFFF"/>
                </a:solidFill>
                <a:latin typeface="Calibri"/>
                <a:ea typeface="Calibri"/>
                <a:cs typeface="Calibri"/>
                <a:sym typeface="Calibri"/>
              </a:rPr>
              <a:t>‹#›</a:t>
            </a:fld>
            <a:endParaRPr b="0" i="0" sz="1000" u="none" cap="none" strike="noStrike">
              <a:solidFill>
                <a:srgbClr val="FFFFFF"/>
              </a:solidFill>
              <a:latin typeface="Calibri"/>
              <a:ea typeface="Calibri"/>
              <a:cs typeface="Calibri"/>
              <a:sym typeface="Calibri"/>
            </a:endParaRPr>
          </a:p>
        </p:txBody>
      </p:sp>
      <p:sp>
        <p:nvSpPr>
          <p:cNvPr id="445" name="Google Shape;445;p22"/>
          <p:cNvSpPr/>
          <p:nvPr/>
        </p:nvSpPr>
        <p:spPr>
          <a:xfrm>
            <a:off x="0" y="1146150"/>
            <a:ext cx="457200" cy="270000"/>
          </a:xfrm>
          <a:prstGeom prst="rect">
            <a:avLst/>
          </a:prstGeom>
          <a:solidFill>
            <a:srgbClr val="04497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446" name="Google Shape;446;p22"/>
          <p:cNvSpPr txBox="1"/>
          <p:nvPr>
            <p:ph type="title"/>
          </p:nvPr>
        </p:nvSpPr>
        <p:spPr>
          <a:xfrm>
            <a:off x="611560" y="211918"/>
            <a:ext cx="7945774" cy="934232"/>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rgbClr val="044975"/>
              </a:buClr>
              <a:buSzPct val="100000"/>
              <a:buFont typeface="Poppins"/>
              <a:buNone/>
            </a:pPr>
            <a:r>
              <a:rPr lang="en-US">
                <a:solidFill>
                  <a:srgbClr val="044975"/>
                </a:solidFill>
              </a:rPr>
              <a:t>9. Blade Assembly. </a:t>
            </a:r>
            <a:br>
              <a:rPr lang="en-US">
                <a:solidFill>
                  <a:srgbClr val="044975"/>
                </a:solidFill>
              </a:rPr>
            </a:br>
            <a:r>
              <a:rPr lang="en-US">
                <a:solidFill>
                  <a:srgbClr val="044975"/>
                </a:solidFill>
              </a:rPr>
              <a:t>    Orientation &amp; Insertion.</a:t>
            </a:r>
            <a:endParaRPr/>
          </a:p>
        </p:txBody>
      </p:sp>
      <p:grpSp>
        <p:nvGrpSpPr>
          <p:cNvPr id="447" name="Google Shape;447;p22"/>
          <p:cNvGrpSpPr/>
          <p:nvPr/>
        </p:nvGrpSpPr>
        <p:grpSpPr>
          <a:xfrm>
            <a:off x="4406208" y="1657876"/>
            <a:ext cx="3336801" cy="4171666"/>
            <a:chOff x="5635174" y="1665418"/>
            <a:chExt cx="3336801" cy="4171666"/>
          </a:xfrm>
        </p:grpSpPr>
        <p:grpSp>
          <p:nvGrpSpPr>
            <p:cNvPr id="448" name="Google Shape;448;p22"/>
            <p:cNvGrpSpPr/>
            <p:nvPr/>
          </p:nvGrpSpPr>
          <p:grpSpPr>
            <a:xfrm>
              <a:off x="7308304" y="1665418"/>
              <a:ext cx="1663671" cy="4171666"/>
              <a:chOff x="7253387" y="1039502"/>
              <a:chExt cx="1663671" cy="4171666"/>
            </a:xfrm>
          </p:grpSpPr>
          <p:pic>
            <p:nvPicPr>
              <p:cNvPr descr="Imagen de la pantalla de un celular&#10;&#10;Descripción generada automáticamente con confianza media" id="449" name="Google Shape;449;p22"/>
              <p:cNvPicPr preferRelativeResize="0"/>
              <p:nvPr/>
            </p:nvPicPr>
            <p:blipFill rotWithShape="1">
              <a:blip r:embed="rId3">
                <a:alphaModFix/>
              </a:blip>
              <a:srcRect b="0" l="0" r="0" t="0"/>
              <a:stretch/>
            </p:blipFill>
            <p:spPr>
              <a:xfrm>
                <a:off x="7253387" y="1039502"/>
                <a:ext cx="1663671" cy="4171666"/>
              </a:xfrm>
              <a:prstGeom prst="rect">
                <a:avLst/>
              </a:prstGeom>
              <a:noFill/>
              <a:ln>
                <a:noFill/>
              </a:ln>
            </p:spPr>
          </p:pic>
          <p:sp>
            <p:nvSpPr>
              <p:cNvPr id="450" name="Google Shape;450;p22"/>
              <p:cNvSpPr/>
              <p:nvPr/>
            </p:nvSpPr>
            <p:spPr>
              <a:xfrm>
                <a:off x="7723314" y="2644214"/>
                <a:ext cx="792088" cy="792088"/>
              </a:xfrm>
              <a:prstGeom prst="ellipse">
                <a:avLst/>
              </a:prstGeom>
              <a:noFill/>
              <a:ln cap="flat" cmpd="sng" w="508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pic>
          <p:nvPicPr>
            <p:cNvPr descr="Imagen que contiene taza, vidrio, tabla, oscuro&#10;&#10;Descripción generada automáticamente" id="451" name="Google Shape;451;p22"/>
            <p:cNvPicPr preferRelativeResize="0"/>
            <p:nvPr/>
          </p:nvPicPr>
          <p:blipFill rotWithShape="1">
            <a:blip r:embed="rId4">
              <a:alphaModFix/>
            </a:blip>
            <a:srcRect b="0" l="0" r="0" t="0"/>
            <a:stretch/>
          </p:blipFill>
          <p:spPr>
            <a:xfrm>
              <a:off x="5635174" y="2564904"/>
              <a:ext cx="2392714" cy="3264645"/>
            </a:xfrm>
            <a:prstGeom prst="rect">
              <a:avLst/>
            </a:prstGeom>
            <a:noFill/>
            <a:ln>
              <a:noFill/>
            </a:ln>
          </p:spPr>
        </p:pic>
      </p:grpSp>
      <p:sp>
        <p:nvSpPr>
          <p:cNvPr id="452" name="Google Shape;452;p22"/>
          <p:cNvSpPr/>
          <p:nvPr/>
        </p:nvSpPr>
        <p:spPr>
          <a:xfrm>
            <a:off x="643406" y="1416150"/>
            <a:ext cx="3856586" cy="5262979"/>
          </a:xfrm>
          <a:prstGeom prst="rect">
            <a:avLst/>
          </a:prstGeom>
          <a:noFill/>
          <a:ln>
            <a:noFill/>
          </a:ln>
        </p:spPr>
        <p:txBody>
          <a:bodyPr anchorCtr="0" anchor="t" bIns="45700" lIns="91425" spcFirstLastPara="1" rIns="91425" wrap="square" tIns="45700">
            <a:spAutoFit/>
          </a:bodyPr>
          <a:lstStyle/>
          <a:p>
            <a:pPr indent="-257175" lvl="0" marL="257175" marR="0" rtl="0" algn="l">
              <a:spcBef>
                <a:spcPts val="0"/>
              </a:spcBef>
              <a:spcAft>
                <a:spcPts val="0"/>
              </a:spcAft>
              <a:buClr>
                <a:srgbClr val="044975"/>
              </a:buClr>
              <a:buSzPts val="2400"/>
              <a:buFont typeface="Arial"/>
              <a:buChar char="•"/>
            </a:pPr>
            <a:r>
              <a:rPr lang="en-US" sz="2400">
                <a:solidFill>
                  <a:srgbClr val="044975"/>
                </a:solidFill>
                <a:latin typeface="Roboto"/>
                <a:ea typeface="Roboto"/>
                <a:cs typeface="Roboto"/>
                <a:sym typeface="Roboto"/>
              </a:rPr>
              <a:t>Orientate Video Unit and blade before starting to assemble. </a:t>
            </a:r>
            <a:endParaRPr/>
          </a:p>
          <a:p>
            <a:pPr indent="-104775" lvl="0" marL="257175" marR="0" rtl="0" algn="l">
              <a:spcBef>
                <a:spcPts val="0"/>
              </a:spcBef>
              <a:spcAft>
                <a:spcPts val="0"/>
              </a:spcAft>
              <a:buClr>
                <a:schemeClr val="dk1"/>
              </a:buClr>
              <a:buSzPts val="2400"/>
              <a:buFont typeface="Arial"/>
              <a:buNone/>
            </a:pPr>
            <a:r>
              <a:t/>
            </a:r>
            <a:endParaRPr sz="2400">
              <a:solidFill>
                <a:srgbClr val="044975"/>
              </a:solidFill>
              <a:latin typeface="Roboto"/>
              <a:ea typeface="Roboto"/>
              <a:cs typeface="Roboto"/>
              <a:sym typeface="Roboto"/>
            </a:endParaRPr>
          </a:p>
          <a:p>
            <a:pPr indent="-257175" lvl="0" marL="257175" marR="0" rtl="0" algn="l">
              <a:spcBef>
                <a:spcPts val="0"/>
              </a:spcBef>
              <a:spcAft>
                <a:spcPts val="0"/>
              </a:spcAft>
              <a:buClr>
                <a:srgbClr val="044975"/>
              </a:buClr>
              <a:buSzPts val="2400"/>
              <a:buFont typeface="Arial"/>
              <a:buChar char="•"/>
            </a:pPr>
            <a:r>
              <a:rPr lang="en-US" sz="2400">
                <a:solidFill>
                  <a:srgbClr val="044975"/>
                </a:solidFill>
                <a:latin typeface="Roboto"/>
                <a:ea typeface="Roboto"/>
                <a:cs typeface="Roboto"/>
                <a:sym typeface="Roboto"/>
              </a:rPr>
              <a:t>User shall grip blade pointing to patient. </a:t>
            </a:r>
            <a:endParaRPr/>
          </a:p>
          <a:p>
            <a:pPr indent="-104775" lvl="0" marL="257175" marR="0" rtl="0" algn="l">
              <a:spcBef>
                <a:spcPts val="0"/>
              </a:spcBef>
              <a:spcAft>
                <a:spcPts val="0"/>
              </a:spcAft>
              <a:buClr>
                <a:schemeClr val="dk1"/>
              </a:buClr>
              <a:buSzPts val="2400"/>
              <a:buFont typeface="Arial"/>
              <a:buNone/>
            </a:pPr>
            <a:r>
              <a:t/>
            </a:r>
            <a:endParaRPr sz="2400">
              <a:solidFill>
                <a:srgbClr val="044975"/>
              </a:solidFill>
              <a:latin typeface="Roboto"/>
              <a:ea typeface="Roboto"/>
              <a:cs typeface="Roboto"/>
              <a:sym typeface="Roboto"/>
            </a:endParaRPr>
          </a:p>
          <a:p>
            <a:pPr indent="-257175" lvl="0" marL="257175" marR="0" rtl="0" algn="l">
              <a:spcBef>
                <a:spcPts val="0"/>
              </a:spcBef>
              <a:spcAft>
                <a:spcPts val="0"/>
              </a:spcAft>
              <a:buClr>
                <a:srgbClr val="044975"/>
              </a:buClr>
              <a:buSzPts val="2400"/>
              <a:buFont typeface="Arial"/>
              <a:buChar char="•"/>
            </a:pPr>
            <a:r>
              <a:rPr lang="en-US" sz="2400">
                <a:solidFill>
                  <a:srgbClr val="044975"/>
                </a:solidFill>
                <a:latin typeface="Roboto"/>
                <a:ea typeface="Roboto"/>
                <a:cs typeface="Roboto"/>
                <a:sym typeface="Roboto"/>
              </a:rPr>
              <a:t>Video unit shall be handled with “arrow” facing the user.</a:t>
            </a:r>
            <a:endParaRPr/>
          </a:p>
          <a:p>
            <a:pPr indent="-104775" lvl="0" marL="257175" marR="0" rtl="0" algn="l">
              <a:spcBef>
                <a:spcPts val="0"/>
              </a:spcBef>
              <a:spcAft>
                <a:spcPts val="0"/>
              </a:spcAft>
              <a:buClr>
                <a:schemeClr val="dk1"/>
              </a:buClr>
              <a:buSzPts val="2400"/>
              <a:buFont typeface="Arial"/>
              <a:buNone/>
            </a:pPr>
            <a:r>
              <a:t/>
            </a:r>
            <a:endParaRPr sz="2400">
              <a:solidFill>
                <a:srgbClr val="044975"/>
              </a:solidFill>
              <a:latin typeface="Roboto"/>
              <a:ea typeface="Roboto"/>
              <a:cs typeface="Roboto"/>
              <a:sym typeface="Roboto"/>
            </a:endParaRPr>
          </a:p>
          <a:p>
            <a:pPr indent="-257175" lvl="0" marL="257175" marR="0" rtl="0" algn="l">
              <a:spcBef>
                <a:spcPts val="0"/>
              </a:spcBef>
              <a:spcAft>
                <a:spcPts val="0"/>
              </a:spcAft>
              <a:buClr>
                <a:srgbClr val="044975"/>
              </a:buClr>
              <a:buSzPts val="2400"/>
              <a:buFont typeface="Arial"/>
              <a:buChar char="•"/>
            </a:pPr>
            <a:r>
              <a:rPr lang="en-US" sz="2400">
                <a:solidFill>
                  <a:srgbClr val="044975"/>
                </a:solidFill>
                <a:latin typeface="Roboto"/>
                <a:ea typeface="Roboto"/>
                <a:cs typeface="Roboto"/>
                <a:sym typeface="Roboto"/>
              </a:rPr>
              <a:t>Video unit must be slid into blade.</a:t>
            </a:r>
            <a:endParaRPr/>
          </a:p>
          <a:p>
            <a:pPr indent="0" lvl="0" marL="0" marR="0" rtl="0" algn="l">
              <a:spcBef>
                <a:spcPts val="0"/>
              </a:spcBef>
              <a:spcAft>
                <a:spcPts val="0"/>
              </a:spcAft>
              <a:buNone/>
            </a:pPr>
            <a:r>
              <a:rPr lang="en-US" sz="2400">
                <a:solidFill>
                  <a:srgbClr val="044975"/>
                </a:solidFill>
                <a:latin typeface="Roboto"/>
                <a:ea typeface="Roboto"/>
                <a:cs typeface="Roboto"/>
                <a:sym typeface="Roboto"/>
              </a:rPr>
              <a:t>. </a:t>
            </a:r>
            <a:endParaRPr/>
          </a:p>
        </p:txBody>
      </p:sp>
      <p:sp>
        <p:nvSpPr>
          <p:cNvPr id="453" name="Google Shape;453;p22"/>
          <p:cNvSpPr/>
          <p:nvPr/>
        </p:nvSpPr>
        <p:spPr>
          <a:xfrm rot="-6961703">
            <a:off x="4602677" y="3611125"/>
            <a:ext cx="1065147" cy="240934"/>
          </a:xfrm>
          <a:prstGeom prst="stripedRightArrow">
            <a:avLst>
              <a:gd fmla="val 50000" name="adj1"/>
              <a:gd fmla="val 50000" name="adj2"/>
            </a:avLst>
          </a:prstGeom>
          <a:solidFill>
            <a:srgbClr val="FFFF00"/>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Poppins"/>
              <a:ea typeface="Poppins"/>
              <a:cs typeface="Poppins"/>
              <a:sym typeface="Poppins"/>
            </a:endParaRPr>
          </a:p>
        </p:txBody>
      </p:sp>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7" name="Shape 457"/>
        <p:cNvGrpSpPr/>
        <p:nvPr/>
      </p:nvGrpSpPr>
      <p:grpSpPr>
        <a:xfrm>
          <a:off x="0" y="0"/>
          <a:ext cx="0" cy="0"/>
          <a:chOff x="0" y="0"/>
          <a:chExt cx="0" cy="0"/>
        </a:xfrm>
      </p:grpSpPr>
      <p:sp>
        <p:nvSpPr>
          <p:cNvPr id="458" name="Google Shape;458;p23"/>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59" name="Google Shape;459;p23"/>
          <p:cNvSpPr/>
          <p:nvPr/>
        </p:nvSpPr>
        <p:spPr>
          <a:xfrm flipH="1" rot="10800000">
            <a:off x="6092499" y="-5"/>
            <a:ext cx="3069391" cy="6858000"/>
          </a:xfrm>
          <a:prstGeom prst="rect">
            <a:avLst/>
          </a:prstGeom>
          <a:gradFill>
            <a:gsLst>
              <a:gs pos="0">
                <a:srgbClr val="000000">
                  <a:alpha val="93725"/>
                </a:srgbClr>
              </a:gs>
              <a:gs pos="8000">
                <a:srgbClr val="000000">
                  <a:alpha val="93725"/>
                </a:srgbClr>
              </a:gs>
              <a:gs pos="100000">
                <a:schemeClr val="accent1"/>
              </a:gs>
            </a:gsLst>
            <a:lin ang="2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60" name="Google Shape;460;p23"/>
          <p:cNvSpPr/>
          <p:nvPr/>
        </p:nvSpPr>
        <p:spPr>
          <a:xfrm flipH="1" rot="10800000">
            <a:off x="6092499" y="-2"/>
            <a:ext cx="3069391" cy="6400369"/>
          </a:xfrm>
          <a:prstGeom prst="rect">
            <a:avLst/>
          </a:prstGeom>
          <a:gradFill>
            <a:gsLst>
              <a:gs pos="0">
                <a:srgbClr val="244061">
                  <a:alpha val="0"/>
                </a:srgbClr>
              </a:gs>
              <a:gs pos="31000">
                <a:srgbClr val="244061">
                  <a:alpha val="0"/>
                </a:srgbClr>
              </a:gs>
              <a:gs pos="100000">
                <a:srgbClr val="244061">
                  <a:alpha val="25882"/>
                </a:srgbClr>
              </a:gs>
            </a:gsLst>
            <a:lin ang="18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61" name="Google Shape;461;p23"/>
          <p:cNvSpPr/>
          <p:nvPr/>
        </p:nvSpPr>
        <p:spPr>
          <a:xfrm flipH="1" rot="10800000">
            <a:off x="6092499" y="-22"/>
            <a:ext cx="3051501" cy="6400389"/>
          </a:xfrm>
          <a:prstGeom prst="rect">
            <a:avLst/>
          </a:prstGeom>
          <a:gradFill>
            <a:gsLst>
              <a:gs pos="0">
                <a:srgbClr val="4F81BD">
                  <a:alpha val="0"/>
                </a:srgbClr>
              </a:gs>
              <a:gs pos="72000">
                <a:srgbClr val="000000">
                  <a:alpha val="20784"/>
                </a:srgbClr>
              </a:gs>
              <a:gs pos="100000">
                <a:srgbClr val="000000">
                  <a:alpha val="20784"/>
                </a:srgbClr>
              </a:gs>
            </a:gsLst>
            <a:lin ang="3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62" name="Google Shape;462;p23"/>
          <p:cNvSpPr/>
          <p:nvPr/>
        </p:nvSpPr>
        <p:spPr>
          <a:xfrm flipH="1" rot="10800000">
            <a:off x="6092499" y="-10"/>
            <a:ext cx="2708601" cy="6857997"/>
          </a:xfrm>
          <a:prstGeom prst="rect">
            <a:avLst/>
          </a:prstGeom>
          <a:gradFill>
            <a:gsLst>
              <a:gs pos="0">
                <a:srgbClr val="4F81BD">
                  <a:alpha val="0"/>
                </a:srgbClr>
              </a:gs>
              <a:gs pos="93000">
                <a:srgbClr val="000000">
                  <a:alpha val="28627"/>
                </a:srgbClr>
              </a:gs>
              <a:gs pos="100000">
                <a:srgbClr val="000000">
                  <a:alpha val="28627"/>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63" name="Google Shape;463;p23"/>
          <p:cNvSpPr txBox="1"/>
          <p:nvPr>
            <p:ph idx="12" type="sldNum"/>
          </p:nvPr>
        </p:nvSpPr>
        <p:spPr>
          <a:xfrm>
            <a:off x="8778240" y="6459378"/>
            <a:ext cx="336042"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FFFFFF"/>
              </a:buClr>
              <a:buSzPts val="1000"/>
              <a:buFont typeface="Calibri"/>
              <a:buNone/>
            </a:pPr>
            <a:fld id="{00000000-1234-1234-1234-123412341234}" type="slidenum">
              <a:rPr b="0" i="0" lang="en-US" sz="1000" u="none" cap="none" strike="noStrike">
                <a:solidFill>
                  <a:srgbClr val="FFFFFF"/>
                </a:solidFill>
                <a:latin typeface="Calibri"/>
                <a:ea typeface="Calibri"/>
                <a:cs typeface="Calibri"/>
                <a:sym typeface="Calibri"/>
              </a:rPr>
              <a:t>‹#›</a:t>
            </a:fld>
            <a:endParaRPr b="0" i="0" sz="1000" u="none" cap="none" strike="noStrike">
              <a:solidFill>
                <a:srgbClr val="FFFFFF"/>
              </a:solidFill>
              <a:latin typeface="Calibri"/>
              <a:ea typeface="Calibri"/>
              <a:cs typeface="Calibri"/>
              <a:sym typeface="Calibri"/>
            </a:endParaRPr>
          </a:p>
        </p:txBody>
      </p:sp>
      <p:sp>
        <p:nvSpPr>
          <p:cNvPr id="464" name="Google Shape;464;p23"/>
          <p:cNvSpPr/>
          <p:nvPr/>
        </p:nvSpPr>
        <p:spPr>
          <a:xfrm>
            <a:off x="0" y="1146150"/>
            <a:ext cx="457200" cy="270000"/>
          </a:xfrm>
          <a:prstGeom prst="rect">
            <a:avLst/>
          </a:prstGeom>
          <a:solidFill>
            <a:srgbClr val="04497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465" name="Google Shape;465;p23"/>
          <p:cNvSpPr txBox="1"/>
          <p:nvPr>
            <p:ph type="title"/>
          </p:nvPr>
        </p:nvSpPr>
        <p:spPr>
          <a:xfrm>
            <a:off x="611560" y="211918"/>
            <a:ext cx="7945774" cy="934232"/>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rgbClr val="044975"/>
              </a:buClr>
              <a:buSzPct val="100000"/>
              <a:buFont typeface="Poppins"/>
              <a:buNone/>
            </a:pPr>
            <a:r>
              <a:rPr lang="en-US">
                <a:solidFill>
                  <a:srgbClr val="044975"/>
                </a:solidFill>
              </a:rPr>
              <a:t>9. Blade Assembly. </a:t>
            </a:r>
            <a:br>
              <a:rPr lang="en-US">
                <a:solidFill>
                  <a:srgbClr val="044975"/>
                </a:solidFill>
              </a:rPr>
            </a:br>
            <a:r>
              <a:rPr lang="en-US">
                <a:solidFill>
                  <a:srgbClr val="044975"/>
                </a:solidFill>
              </a:rPr>
              <a:t>    Final lock.</a:t>
            </a:r>
            <a:endParaRPr/>
          </a:p>
        </p:txBody>
      </p:sp>
      <p:pic>
        <p:nvPicPr>
          <p:cNvPr descr="Una mano muestra un objeto en la mano&#10;&#10;Descripción generada automáticamente con confianza media" id="466" name="Google Shape;466;p23"/>
          <p:cNvPicPr preferRelativeResize="0"/>
          <p:nvPr/>
        </p:nvPicPr>
        <p:blipFill rotWithShape="1">
          <a:blip r:embed="rId3">
            <a:alphaModFix/>
          </a:blip>
          <a:srcRect b="0" l="0" r="0" t="0"/>
          <a:stretch/>
        </p:blipFill>
        <p:spPr>
          <a:xfrm>
            <a:off x="4716314" y="980728"/>
            <a:ext cx="3900039" cy="5068742"/>
          </a:xfrm>
          <a:prstGeom prst="rect">
            <a:avLst/>
          </a:prstGeom>
          <a:noFill/>
          <a:ln>
            <a:noFill/>
          </a:ln>
        </p:spPr>
      </p:pic>
      <p:sp>
        <p:nvSpPr>
          <p:cNvPr id="467" name="Google Shape;467;p23"/>
          <p:cNvSpPr/>
          <p:nvPr/>
        </p:nvSpPr>
        <p:spPr>
          <a:xfrm rot="5400000">
            <a:off x="6558264" y="1607837"/>
            <a:ext cx="1259594" cy="526391"/>
          </a:xfrm>
          <a:prstGeom prst="stripedRightArrow">
            <a:avLst>
              <a:gd fmla="val 50000" name="adj1"/>
              <a:gd fmla="val 50000" name="adj2"/>
            </a:avLst>
          </a:prstGeom>
          <a:solidFill>
            <a:srgbClr val="FFFF00"/>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Poppins"/>
              <a:ea typeface="Poppins"/>
              <a:cs typeface="Poppins"/>
              <a:sym typeface="Poppins"/>
            </a:endParaRPr>
          </a:p>
        </p:txBody>
      </p:sp>
      <p:sp>
        <p:nvSpPr>
          <p:cNvPr id="468" name="Google Shape;468;p23"/>
          <p:cNvSpPr/>
          <p:nvPr/>
        </p:nvSpPr>
        <p:spPr>
          <a:xfrm>
            <a:off x="700542" y="1359479"/>
            <a:ext cx="4226861" cy="1938992"/>
          </a:xfrm>
          <a:prstGeom prst="rect">
            <a:avLst/>
          </a:prstGeom>
          <a:noFill/>
          <a:ln>
            <a:noFill/>
          </a:ln>
        </p:spPr>
        <p:txBody>
          <a:bodyPr anchorCtr="0" anchor="t" bIns="45700" lIns="91425" spcFirstLastPara="1" rIns="91425" wrap="square" tIns="45700">
            <a:spAutoFit/>
          </a:bodyPr>
          <a:lstStyle/>
          <a:p>
            <a:pPr indent="-257175" lvl="0" marL="257175" marR="0" rtl="0" algn="l">
              <a:spcBef>
                <a:spcPts val="0"/>
              </a:spcBef>
              <a:spcAft>
                <a:spcPts val="0"/>
              </a:spcAft>
              <a:buClr>
                <a:srgbClr val="044975"/>
              </a:buClr>
              <a:buSzPts val="2400"/>
              <a:buFont typeface="Arial"/>
              <a:buChar char="•"/>
            </a:pPr>
            <a:r>
              <a:rPr lang="en-US" sz="2400">
                <a:solidFill>
                  <a:srgbClr val="044975"/>
                </a:solidFill>
                <a:latin typeface="Roboto"/>
                <a:ea typeface="Roboto"/>
                <a:cs typeface="Roboto"/>
                <a:sym typeface="Roboto"/>
              </a:rPr>
              <a:t>Once Video unit is almost fully inserted user shall press down </a:t>
            </a:r>
            <a:r>
              <a:rPr b="1" lang="en-US" sz="2400">
                <a:solidFill>
                  <a:srgbClr val="044975"/>
                </a:solidFill>
                <a:latin typeface="Roboto"/>
                <a:ea typeface="Roboto"/>
                <a:cs typeface="Roboto"/>
                <a:sym typeface="Roboto"/>
              </a:rPr>
              <a:t>firmly, using two fingers </a:t>
            </a:r>
            <a:r>
              <a:rPr lang="en-US" sz="2400">
                <a:solidFill>
                  <a:srgbClr val="044975"/>
                </a:solidFill>
                <a:latin typeface="Roboto"/>
                <a:ea typeface="Roboto"/>
                <a:cs typeface="Roboto"/>
                <a:sym typeface="Roboto"/>
              </a:rPr>
              <a:t>until the lock mechanism closes.</a:t>
            </a:r>
            <a:endParaRPr/>
          </a:p>
        </p:txBody>
      </p:sp>
      <p:sp>
        <p:nvSpPr>
          <p:cNvPr id="469" name="Google Shape;469;p23"/>
          <p:cNvSpPr/>
          <p:nvPr/>
        </p:nvSpPr>
        <p:spPr>
          <a:xfrm>
            <a:off x="7031569" y="2773703"/>
            <a:ext cx="526392" cy="655297"/>
          </a:xfrm>
          <a:prstGeom prst="ellipse">
            <a:avLst/>
          </a:prstGeom>
          <a:noFill/>
          <a:ln cap="flat" cmpd="sng" w="5715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rgbClr val="D6E3BC"/>
              </a:solidFill>
              <a:latin typeface="Calibri"/>
              <a:ea typeface="Calibri"/>
              <a:cs typeface="Calibri"/>
              <a:sym typeface="Calibri"/>
            </a:endParaRPr>
          </a:p>
        </p:txBody>
      </p:sp>
      <p:sp>
        <p:nvSpPr>
          <p:cNvPr id="470" name="Google Shape;470;p23"/>
          <p:cNvSpPr/>
          <p:nvPr/>
        </p:nvSpPr>
        <p:spPr>
          <a:xfrm>
            <a:off x="594998" y="3714024"/>
            <a:ext cx="4226861" cy="2308324"/>
          </a:xfrm>
          <a:prstGeom prst="rect">
            <a:avLst/>
          </a:prstGeom>
          <a:noFill/>
          <a:ln>
            <a:noFill/>
          </a:ln>
        </p:spPr>
        <p:txBody>
          <a:bodyPr anchorCtr="0" anchor="t" bIns="45700" lIns="91425" spcFirstLastPara="1" rIns="91425" wrap="square" tIns="45700">
            <a:spAutoFit/>
          </a:bodyPr>
          <a:lstStyle/>
          <a:p>
            <a:pPr indent="-257175" lvl="0" marL="257175" marR="0" rtl="0" algn="l">
              <a:spcBef>
                <a:spcPts val="0"/>
              </a:spcBef>
              <a:spcAft>
                <a:spcPts val="0"/>
              </a:spcAft>
              <a:buClr>
                <a:srgbClr val="044975"/>
              </a:buClr>
              <a:buSzPts val="2400"/>
              <a:buFont typeface="Arial"/>
              <a:buChar char="•"/>
            </a:pPr>
            <a:r>
              <a:rPr lang="en-US" sz="2400">
                <a:solidFill>
                  <a:srgbClr val="044975"/>
                </a:solidFill>
                <a:latin typeface="Roboto"/>
                <a:ea typeface="Roboto"/>
                <a:cs typeface="Roboto"/>
                <a:sym typeface="Roboto"/>
              </a:rPr>
              <a:t>The clip of the blade will  hook the metallic slot of the video unit.</a:t>
            </a:r>
            <a:endParaRPr/>
          </a:p>
          <a:p>
            <a:pPr indent="0" lvl="0" marL="0" marR="0" rtl="0" algn="l">
              <a:spcBef>
                <a:spcPts val="0"/>
              </a:spcBef>
              <a:spcAft>
                <a:spcPts val="0"/>
              </a:spcAft>
              <a:buNone/>
            </a:pPr>
            <a:r>
              <a:rPr lang="en-US" sz="2400">
                <a:solidFill>
                  <a:srgbClr val="044975"/>
                </a:solidFill>
                <a:latin typeface="Roboto"/>
                <a:ea typeface="Roboto"/>
                <a:cs typeface="Roboto"/>
                <a:sym typeface="Roboto"/>
              </a:rPr>
              <a:t>  </a:t>
            </a:r>
            <a:endParaRPr/>
          </a:p>
          <a:p>
            <a:pPr indent="-257175" lvl="0" marL="257175" marR="0" rtl="0" algn="l">
              <a:spcBef>
                <a:spcPts val="0"/>
              </a:spcBef>
              <a:spcAft>
                <a:spcPts val="0"/>
              </a:spcAft>
              <a:buClr>
                <a:srgbClr val="044975"/>
              </a:buClr>
              <a:buSzPts val="2400"/>
              <a:buFont typeface="Arial"/>
              <a:buChar char="•"/>
            </a:pPr>
            <a:r>
              <a:rPr lang="en-US" sz="2400">
                <a:solidFill>
                  <a:srgbClr val="044975"/>
                </a:solidFill>
                <a:latin typeface="Roboto"/>
                <a:ea typeface="Roboto"/>
                <a:cs typeface="Roboto"/>
                <a:sym typeface="Roboto"/>
              </a:rPr>
              <a:t>A “Click” sound will confirm full insertion. </a:t>
            </a:r>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2100"/>
                                  </p:stCondLst>
                                  <p:childTnLst>
                                    <p:set>
                                      <p:cBhvr>
                                        <p:cTn dur="1" fill="hold">
                                          <p:stCondLst>
                                            <p:cond delay="0"/>
                                          </p:stCondLst>
                                        </p:cTn>
                                        <p:tgtEl>
                                          <p:spTgt spid="467"/>
                                        </p:tgtEl>
                                        <p:attrNameLst>
                                          <p:attrName>style.visibility</p:attrName>
                                        </p:attrNameLst>
                                      </p:cBhvr>
                                      <p:to>
                                        <p:strVal val="visible"/>
                                      </p:to>
                                    </p:set>
                                    <p:animEffect filter="fade" transition="in">
                                      <p:cBhvr>
                                        <p:cTn dur="3300"/>
                                        <p:tgtEl>
                                          <p:spTgt spid="467"/>
                                        </p:tgtEl>
                                      </p:cBhvr>
                                    </p:animEffect>
                                  </p:childTnLst>
                                </p:cTn>
                              </p:par>
                            </p:childTnLst>
                          </p:cTn>
                        </p:par>
                        <p:par>
                          <p:cTn fill="hold">
                            <p:stCondLst>
                              <p:cond delay="3300"/>
                            </p:stCondLst>
                            <p:childTnLst>
                              <p:par>
                                <p:cTn fill="hold" nodeType="afterEffect" presetClass="entr" presetID="10" presetSubtype="0">
                                  <p:stCondLst>
                                    <p:cond delay="1800"/>
                                  </p:stCondLst>
                                  <p:childTnLst>
                                    <p:set>
                                      <p:cBhvr>
                                        <p:cTn dur="1" fill="hold">
                                          <p:stCondLst>
                                            <p:cond delay="0"/>
                                          </p:stCondLst>
                                        </p:cTn>
                                        <p:tgtEl>
                                          <p:spTgt spid="470"/>
                                        </p:tgtEl>
                                        <p:attrNameLst>
                                          <p:attrName>style.visibility</p:attrName>
                                        </p:attrNameLst>
                                      </p:cBhvr>
                                      <p:to>
                                        <p:strVal val="visible"/>
                                      </p:to>
                                    </p:set>
                                    <p:animEffect filter="fade" transition="in">
                                      <p:cBhvr>
                                        <p:cTn dur="500"/>
                                        <p:tgtEl>
                                          <p:spTgt spid="470"/>
                                        </p:tgtEl>
                                      </p:cBhvr>
                                    </p:animEffect>
                                  </p:childTnLst>
                                </p:cTn>
                              </p:par>
                            </p:childTnLst>
                          </p:cTn>
                        </p:par>
                        <p:par>
                          <p:cTn fill="hold">
                            <p:stCondLst>
                              <p:cond delay="3800"/>
                            </p:stCondLst>
                            <p:childTnLst>
                              <p:par>
                                <p:cTn fill="hold" nodeType="afterEffect" presetClass="entr" presetID="10" presetSubtype="0">
                                  <p:stCondLst>
                                    <p:cond delay="0"/>
                                  </p:stCondLst>
                                  <p:childTnLst>
                                    <p:set>
                                      <p:cBhvr>
                                        <p:cTn dur="1" fill="hold">
                                          <p:stCondLst>
                                            <p:cond delay="0"/>
                                          </p:stCondLst>
                                        </p:cTn>
                                        <p:tgtEl>
                                          <p:spTgt spid="469"/>
                                        </p:tgtEl>
                                        <p:attrNameLst>
                                          <p:attrName>style.visibility</p:attrName>
                                        </p:attrNameLst>
                                      </p:cBhvr>
                                      <p:to>
                                        <p:strVal val="visible"/>
                                      </p:to>
                                    </p:set>
                                    <p:animEffect filter="fade" transition="in">
                                      <p:cBhvr>
                                        <p:cTn dur="500"/>
                                        <p:tgtEl>
                                          <p:spTgt spid="4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4" name="Shape 474"/>
        <p:cNvGrpSpPr/>
        <p:nvPr/>
      </p:nvGrpSpPr>
      <p:grpSpPr>
        <a:xfrm>
          <a:off x="0" y="0"/>
          <a:ext cx="0" cy="0"/>
          <a:chOff x="0" y="0"/>
          <a:chExt cx="0" cy="0"/>
        </a:xfrm>
      </p:grpSpPr>
      <p:sp>
        <p:nvSpPr>
          <p:cNvPr id="475" name="Google Shape;475;p24"/>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76" name="Google Shape;476;p24"/>
          <p:cNvSpPr/>
          <p:nvPr/>
        </p:nvSpPr>
        <p:spPr>
          <a:xfrm flipH="1">
            <a:off x="0" y="-1"/>
            <a:ext cx="9143997" cy="1590742"/>
          </a:xfrm>
          <a:prstGeom prst="rect">
            <a:avLst/>
          </a:prstGeom>
          <a:gradFill>
            <a:gsLst>
              <a:gs pos="0">
                <a:srgbClr val="000000"/>
              </a:gs>
              <a:gs pos="100000">
                <a:srgbClr val="366092"/>
              </a:gs>
            </a:gsLst>
            <a:lin ang="8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77" name="Google Shape;477;p24"/>
          <p:cNvSpPr/>
          <p:nvPr/>
        </p:nvSpPr>
        <p:spPr>
          <a:xfrm flipH="1" rot="10800000">
            <a:off x="-2" y="0"/>
            <a:ext cx="6086479" cy="1590742"/>
          </a:xfrm>
          <a:prstGeom prst="rect">
            <a:avLst/>
          </a:prstGeom>
          <a:gradFill>
            <a:gsLst>
              <a:gs pos="0">
                <a:srgbClr val="4F81BD">
                  <a:alpha val="0"/>
                </a:srgbClr>
              </a:gs>
              <a:gs pos="20000">
                <a:srgbClr val="4F81BD">
                  <a:alpha val="0"/>
                </a:srgbClr>
              </a:gs>
              <a:gs pos="100000">
                <a:srgbClr val="244061">
                  <a:alpha val="54901"/>
                </a:srgbClr>
              </a:gs>
            </a:gsLst>
            <a:lin ang="13800001"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78" name="Google Shape;478;p24"/>
          <p:cNvSpPr/>
          <p:nvPr/>
        </p:nvSpPr>
        <p:spPr>
          <a:xfrm flipH="1">
            <a:off x="6086474" y="-1"/>
            <a:ext cx="3057523" cy="1590742"/>
          </a:xfrm>
          <a:prstGeom prst="rect">
            <a:avLst/>
          </a:prstGeom>
          <a:gradFill>
            <a:gsLst>
              <a:gs pos="0">
                <a:srgbClr val="4F81BD">
                  <a:alpha val="65882"/>
                </a:srgbClr>
              </a:gs>
              <a:gs pos="100000">
                <a:srgbClr val="000000">
                  <a:alpha val="29803"/>
                </a:srgbClr>
              </a:gs>
            </a:gsLst>
            <a:lin ang="13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79" name="Google Shape;479;p24"/>
          <p:cNvSpPr/>
          <p:nvPr/>
        </p:nvSpPr>
        <p:spPr>
          <a:xfrm>
            <a:off x="344512" y="-1"/>
            <a:ext cx="8799485" cy="1597433"/>
          </a:xfrm>
          <a:prstGeom prst="rect">
            <a:avLst/>
          </a:prstGeom>
          <a:gradFill>
            <a:gsLst>
              <a:gs pos="0">
                <a:srgbClr val="000000">
                  <a:alpha val="0"/>
                </a:srgbClr>
              </a:gs>
              <a:gs pos="50000">
                <a:srgbClr val="000000">
                  <a:alpha val="0"/>
                </a:srgbClr>
              </a:gs>
              <a:gs pos="99000">
                <a:srgbClr val="244061">
                  <a:alpha val="51764"/>
                </a:srgbClr>
              </a:gs>
              <a:gs pos="100000">
                <a:srgbClr val="244061">
                  <a:alpha val="51764"/>
                </a:srgbClr>
              </a:gs>
            </a:gsLst>
            <a:lin ang="16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80" name="Google Shape;480;p24"/>
          <p:cNvSpPr txBox="1"/>
          <p:nvPr>
            <p:ph type="title"/>
          </p:nvPr>
        </p:nvSpPr>
        <p:spPr>
          <a:xfrm>
            <a:off x="1028699" y="294539"/>
            <a:ext cx="7421963" cy="686190"/>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chemeClr val="lt1"/>
              </a:buClr>
              <a:buSzPct val="100000"/>
              <a:buFont typeface="Poppins"/>
              <a:buNone/>
            </a:pPr>
            <a:r>
              <a:rPr lang="en-US" sz="3200">
                <a:solidFill>
                  <a:schemeClr val="lt1"/>
                </a:solidFill>
              </a:rPr>
              <a:t>9. Blade Assembly. </a:t>
            </a:r>
            <a:br>
              <a:rPr lang="en-US" sz="3200">
                <a:solidFill>
                  <a:schemeClr val="lt1"/>
                </a:solidFill>
              </a:rPr>
            </a:br>
            <a:r>
              <a:rPr lang="en-US" sz="3200">
                <a:solidFill>
                  <a:schemeClr val="lt1"/>
                </a:solidFill>
              </a:rPr>
              <a:t>    Automatic Power  On. </a:t>
            </a:r>
            <a:endParaRPr/>
          </a:p>
        </p:txBody>
      </p:sp>
      <p:sp>
        <p:nvSpPr>
          <p:cNvPr id="481" name="Google Shape;481;p24"/>
          <p:cNvSpPr txBox="1"/>
          <p:nvPr>
            <p:ph idx="12" type="sldNum"/>
          </p:nvPr>
        </p:nvSpPr>
        <p:spPr>
          <a:xfrm>
            <a:off x="8778240" y="6455431"/>
            <a:ext cx="334434"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7F7F7F"/>
              </a:buClr>
              <a:buSzPts val="1000"/>
              <a:buFont typeface="Calibri"/>
              <a:buNone/>
            </a:pPr>
            <a:fld id="{00000000-1234-1234-1234-123412341234}" type="slidenum">
              <a:rPr b="0" i="0" lang="en-US" sz="1000" u="none" cap="none" strike="noStrike">
                <a:solidFill>
                  <a:srgbClr val="7F7F7F"/>
                </a:solidFill>
                <a:latin typeface="Calibri"/>
                <a:ea typeface="Calibri"/>
                <a:cs typeface="Calibri"/>
                <a:sym typeface="Calibri"/>
              </a:rPr>
              <a:t>‹#›</a:t>
            </a:fld>
            <a:endParaRPr b="0" i="0" sz="1000" u="none" cap="none" strike="noStrike">
              <a:solidFill>
                <a:srgbClr val="7F7F7F"/>
              </a:solidFill>
              <a:latin typeface="Calibri"/>
              <a:ea typeface="Calibri"/>
              <a:cs typeface="Calibri"/>
              <a:sym typeface="Calibri"/>
            </a:endParaRPr>
          </a:p>
        </p:txBody>
      </p:sp>
      <p:grpSp>
        <p:nvGrpSpPr>
          <p:cNvPr id="482" name="Google Shape;482;p24"/>
          <p:cNvGrpSpPr/>
          <p:nvPr/>
        </p:nvGrpSpPr>
        <p:grpSpPr>
          <a:xfrm>
            <a:off x="1115616" y="1791571"/>
            <a:ext cx="7498108" cy="3077589"/>
            <a:chOff x="904911" y="993452"/>
            <a:chExt cx="7748089" cy="3274857"/>
          </a:xfrm>
        </p:grpSpPr>
        <p:pic>
          <p:nvPicPr>
            <p:cNvPr id="483" name="Google Shape;483;p24"/>
            <p:cNvPicPr preferRelativeResize="0"/>
            <p:nvPr/>
          </p:nvPicPr>
          <p:blipFill rotWithShape="1">
            <a:blip r:embed="rId3">
              <a:alphaModFix/>
            </a:blip>
            <a:srcRect b="0" l="0" r="0" t="0"/>
            <a:stretch/>
          </p:blipFill>
          <p:spPr>
            <a:xfrm>
              <a:off x="5805299" y="993452"/>
              <a:ext cx="2847701" cy="3274857"/>
            </a:xfrm>
            <a:prstGeom prst="rect">
              <a:avLst/>
            </a:prstGeom>
            <a:noFill/>
            <a:ln>
              <a:noFill/>
            </a:ln>
          </p:spPr>
        </p:pic>
        <p:pic>
          <p:nvPicPr>
            <p:cNvPr descr="Imagen de la pantalla de un celular&#10;&#10;Descripción generada automáticamente con confianza media" id="484" name="Google Shape;484;p24"/>
            <p:cNvPicPr preferRelativeResize="0"/>
            <p:nvPr/>
          </p:nvPicPr>
          <p:blipFill rotWithShape="1">
            <a:blip r:embed="rId4">
              <a:alphaModFix/>
            </a:blip>
            <a:srcRect b="0" l="0" r="0" t="0"/>
            <a:stretch/>
          </p:blipFill>
          <p:spPr>
            <a:xfrm>
              <a:off x="2380571" y="1099975"/>
              <a:ext cx="1182099" cy="2964121"/>
            </a:xfrm>
            <a:prstGeom prst="rect">
              <a:avLst/>
            </a:prstGeom>
            <a:noFill/>
            <a:ln>
              <a:noFill/>
            </a:ln>
          </p:spPr>
        </p:pic>
        <p:pic>
          <p:nvPicPr>
            <p:cNvPr descr="Imagen que contiene taza, vidrio, tabla, oscuro&#10;&#10;Descripción generada automáticamente" id="485" name="Google Shape;485;p24"/>
            <p:cNvPicPr preferRelativeResize="0"/>
            <p:nvPr/>
          </p:nvPicPr>
          <p:blipFill rotWithShape="1">
            <a:blip r:embed="rId5">
              <a:alphaModFix/>
            </a:blip>
            <a:srcRect b="0" l="0" r="0" t="0"/>
            <a:stretch/>
          </p:blipFill>
          <p:spPr>
            <a:xfrm>
              <a:off x="904911" y="1667774"/>
              <a:ext cx="1882822" cy="2568943"/>
            </a:xfrm>
            <a:prstGeom prst="rect">
              <a:avLst/>
            </a:prstGeom>
            <a:noFill/>
            <a:ln>
              <a:noFill/>
            </a:ln>
          </p:spPr>
        </p:pic>
        <p:sp>
          <p:nvSpPr>
            <p:cNvPr id="486" name="Google Shape;486;p24"/>
            <p:cNvSpPr/>
            <p:nvPr/>
          </p:nvSpPr>
          <p:spPr>
            <a:xfrm>
              <a:off x="3653065" y="2511469"/>
              <a:ext cx="2754593" cy="881552"/>
            </a:xfrm>
            <a:prstGeom prst="stripedRightArrow">
              <a:avLst>
                <a:gd fmla="val 50000" name="adj1"/>
                <a:gd fmla="val 50000" name="adj2"/>
              </a:avLst>
            </a:prstGeom>
            <a:solidFill>
              <a:srgbClr val="1C325A"/>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Poppins"/>
                  <a:ea typeface="Poppins"/>
                  <a:cs typeface="Poppins"/>
                  <a:sym typeface="Poppins"/>
                </a:rPr>
                <a:t>3 secs.</a:t>
              </a:r>
              <a:endParaRPr/>
            </a:p>
          </p:txBody>
        </p:sp>
      </p:grpSp>
      <p:sp>
        <p:nvSpPr>
          <p:cNvPr id="487" name="Google Shape;487;p24"/>
          <p:cNvSpPr/>
          <p:nvPr/>
        </p:nvSpPr>
        <p:spPr>
          <a:xfrm>
            <a:off x="549498" y="4761180"/>
            <a:ext cx="8269978" cy="1938992"/>
          </a:xfrm>
          <a:prstGeom prst="rect">
            <a:avLst/>
          </a:prstGeom>
          <a:noFill/>
          <a:ln>
            <a:noFill/>
          </a:ln>
        </p:spPr>
        <p:txBody>
          <a:bodyPr anchorCtr="0" anchor="t" bIns="45700" lIns="91425" spcFirstLastPara="1" rIns="91425" wrap="square" tIns="45700">
            <a:spAutoFit/>
          </a:bodyPr>
          <a:lstStyle/>
          <a:p>
            <a:pPr indent="-257175" lvl="0" marL="257175" marR="0" rtl="0" algn="l">
              <a:spcBef>
                <a:spcPts val="0"/>
              </a:spcBef>
              <a:spcAft>
                <a:spcPts val="0"/>
              </a:spcAft>
              <a:buClr>
                <a:schemeClr val="dk1"/>
              </a:buClr>
              <a:buSzPts val="2400"/>
              <a:buFont typeface="Arial"/>
              <a:buChar char="•"/>
            </a:pPr>
            <a:r>
              <a:rPr lang="en-US" sz="2400">
                <a:solidFill>
                  <a:schemeClr val="dk1"/>
                </a:solidFill>
                <a:latin typeface="Roboto"/>
                <a:ea typeface="Roboto"/>
                <a:cs typeface="Roboto"/>
                <a:sym typeface="Roboto"/>
              </a:rPr>
              <a:t>Airtraq Plus automatically turns on (in 3 secs) in ‘Live Video’ mode. </a:t>
            </a:r>
            <a:endParaRPr/>
          </a:p>
          <a:p>
            <a:pPr indent="-104775" lvl="0" marL="257175" marR="0" rtl="0" algn="l">
              <a:spcBef>
                <a:spcPts val="0"/>
              </a:spcBef>
              <a:spcAft>
                <a:spcPts val="0"/>
              </a:spcAft>
              <a:buClr>
                <a:schemeClr val="dk1"/>
              </a:buClr>
              <a:buSzPts val="2400"/>
              <a:buFont typeface="Arial"/>
              <a:buNone/>
            </a:pPr>
            <a:r>
              <a:t/>
            </a:r>
            <a:endParaRPr sz="2400">
              <a:solidFill>
                <a:schemeClr val="dk1"/>
              </a:solidFill>
              <a:latin typeface="Roboto"/>
              <a:ea typeface="Roboto"/>
              <a:cs typeface="Roboto"/>
              <a:sym typeface="Roboto"/>
            </a:endParaRPr>
          </a:p>
          <a:p>
            <a:pPr indent="-257175" lvl="0" marL="257175" marR="0" rtl="0" algn="l">
              <a:spcBef>
                <a:spcPts val="0"/>
              </a:spcBef>
              <a:spcAft>
                <a:spcPts val="0"/>
              </a:spcAft>
              <a:buClr>
                <a:schemeClr val="dk1"/>
              </a:buClr>
              <a:buSzPts val="2400"/>
              <a:buFont typeface="Arial"/>
              <a:buChar char="•"/>
            </a:pPr>
            <a:r>
              <a:rPr lang="en-US" sz="2400">
                <a:solidFill>
                  <a:schemeClr val="dk1"/>
                </a:solidFill>
                <a:latin typeface="Roboto"/>
                <a:ea typeface="Roboto"/>
                <a:cs typeface="Roboto"/>
                <a:sym typeface="Roboto"/>
              </a:rPr>
              <a:t>It automatically detects which blade has been assembled and adjust zoom, light and image settings.</a:t>
            </a:r>
            <a:endParaRPr/>
          </a:p>
        </p:txBody>
      </p:sp>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1" name="Shape 491"/>
        <p:cNvGrpSpPr/>
        <p:nvPr/>
      </p:nvGrpSpPr>
      <p:grpSpPr>
        <a:xfrm>
          <a:off x="0" y="0"/>
          <a:ext cx="0" cy="0"/>
          <a:chOff x="0" y="0"/>
          <a:chExt cx="0" cy="0"/>
        </a:xfrm>
      </p:grpSpPr>
      <p:sp>
        <p:nvSpPr>
          <p:cNvPr id="492" name="Google Shape;492;p25"/>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93" name="Google Shape;493;p25"/>
          <p:cNvSpPr/>
          <p:nvPr/>
        </p:nvSpPr>
        <p:spPr>
          <a:xfrm flipH="1" rot="10800000">
            <a:off x="6092499" y="-5"/>
            <a:ext cx="3069391" cy="6858000"/>
          </a:xfrm>
          <a:prstGeom prst="rect">
            <a:avLst/>
          </a:prstGeom>
          <a:gradFill>
            <a:gsLst>
              <a:gs pos="0">
                <a:srgbClr val="000000">
                  <a:alpha val="93725"/>
                </a:srgbClr>
              </a:gs>
              <a:gs pos="8000">
                <a:srgbClr val="000000">
                  <a:alpha val="93725"/>
                </a:srgbClr>
              </a:gs>
              <a:gs pos="100000">
                <a:schemeClr val="accent1"/>
              </a:gs>
            </a:gsLst>
            <a:lin ang="2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94" name="Google Shape;494;p25"/>
          <p:cNvSpPr/>
          <p:nvPr/>
        </p:nvSpPr>
        <p:spPr>
          <a:xfrm flipH="1" rot="10800000">
            <a:off x="6092499" y="-2"/>
            <a:ext cx="3069391" cy="6400369"/>
          </a:xfrm>
          <a:prstGeom prst="rect">
            <a:avLst/>
          </a:prstGeom>
          <a:gradFill>
            <a:gsLst>
              <a:gs pos="0">
                <a:srgbClr val="244061">
                  <a:alpha val="0"/>
                </a:srgbClr>
              </a:gs>
              <a:gs pos="31000">
                <a:srgbClr val="244061">
                  <a:alpha val="0"/>
                </a:srgbClr>
              </a:gs>
              <a:gs pos="100000">
                <a:srgbClr val="244061">
                  <a:alpha val="25882"/>
                </a:srgbClr>
              </a:gs>
            </a:gsLst>
            <a:lin ang="18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95" name="Google Shape;495;p25"/>
          <p:cNvSpPr/>
          <p:nvPr/>
        </p:nvSpPr>
        <p:spPr>
          <a:xfrm flipH="1" rot="10800000">
            <a:off x="6092499" y="-22"/>
            <a:ext cx="3051501" cy="6400389"/>
          </a:xfrm>
          <a:prstGeom prst="rect">
            <a:avLst/>
          </a:prstGeom>
          <a:gradFill>
            <a:gsLst>
              <a:gs pos="0">
                <a:srgbClr val="4F81BD">
                  <a:alpha val="0"/>
                </a:srgbClr>
              </a:gs>
              <a:gs pos="72000">
                <a:srgbClr val="000000">
                  <a:alpha val="20784"/>
                </a:srgbClr>
              </a:gs>
              <a:gs pos="100000">
                <a:srgbClr val="000000">
                  <a:alpha val="20784"/>
                </a:srgbClr>
              </a:gs>
            </a:gsLst>
            <a:lin ang="3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96" name="Google Shape;496;p25"/>
          <p:cNvSpPr/>
          <p:nvPr/>
        </p:nvSpPr>
        <p:spPr>
          <a:xfrm flipH="1" rot="10800000">
            <a:off x="6092499" y="-10"/>
            <a:ext cx="2708601" cy="6857997"/>
          </a:xfrm>
          <a:prstGeom prst="rect">
            <a:avLst/>
          </a:prstGeom>
          <a:gradFill>
            <a:gsLst>
              <a:gs pos="0">
                <a:srgbClr val="4F81BD">
                  <a:alpha val="0"/>
                </a:srgbClr>
              </a:gs>
              <a:gs pos="93000">
                <a:srgbClr val="000000">
                  <a:alpha val="28627"/>
                </a:srgbClr>
              </a:gs>
              <a:gs pos="100000">
                <a:srgbClr val="000000">
                  <a:alpha val="28627"/>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97" name="Google Shape;497;p25"/>
          <p:cNvSpPr txBox="1"/>
          <p:nvPr>
            <p:ph idx="12" type="sldNum"/>
          </p:nvPr>
        </p:nvSpPr>
        <p:spPr>
          <a:xfrm>
            <a:off x="8778240" y="6459378"/>
            <a:ext cx="336042"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FFFFFF"/>
              </a:buClr>
              <a:buSzPts val="1000"/>
              <a:buFont typeface="Calibri"/>
              <a:buNone/>
            </a:pPr>
            <a:fld id="{00000000-1234-1234-1234-123412341234}" type="slidenum">
              <a:rPr b="0" i="0" lang="en-US" sz="1000" u="none" cap="none" strike="noStrike">
                <a:solidFill>
                  <a:srgbClr val="FFFFFF"/>
                </a:solidFill>
                <a:latin typeface="Calibri"/>
                <a:ea typeface="Calibri"/>
                <a:cs typeface="Calibri"/>
                <a:sym typeface="Calibri"/>
              </a:rPr>
              <a:t>‹#›</a:t>
            </a:fld>
            <a:endParaRPr b="0" i="0" sz="1000" u="none" cap="none" strike="noStrike">
              <a:solidFill>
                <a:srgbClr val="FFFFFF"/>
              </a:solidFill>
              <a:latin typeface="Calibri"/>
              <a:ea typeface="Calibri"/>
              <a:cs typeface="Calibri"/>
              <a:sym typeface="Calibri"/>
            </a:endParaRPr>
          </a:p>
        </p:txBody>
      </p:sp>
      <p:sp>
        <p:nvSpPr>
          <p:cNvPr id="498" name="Google Shape;498;p25"/>
          <p:cNvSpPr/>
          <p:nvPr/>
        </p:nvSpPr>
        <p:spPr>
          <a:xfrm>
            <a:off x="0" y="1146150"/>
            <a:ext cx="457200" cy="270000"/>
          </a:xfrm>
          <a:prstGeom prst="rect">
            <a:avLst/>
          </a:prstGeom>
          <a:solidFill>
            <a:srgbClr val="04497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499" name="Google Shape;499;p25"/>
          <p:cNvSpPr txBox="1"/>
          <p:nvPr>
            <p:ph type="title"/>
          </p:nvPr>
        </p:nvSpPr>
        <p:spPr>
          <a:xfrm>
            <a:off x="611560" y="211918"/>
            <a:ext cx="7945774" cy="934232"/>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rgbClr val="044975"/>
              </a:buClr>
              <a:buSzPct val="100000"/>
              <a:buFont typeface="Poppins"/>
              <a:buNone/>
            </a:pPr>
            <a:r>
              <a:rPr lang="en-US" sz="3600">
                <a:solidFill>
                  <a:srgbClr val="044975"/>
                </a:solidFill>
              </a:rPr>
              <a:t>10. Blade Extraction </a:t>
            </a:r>
            <a:br>
              <a:rPr lang="en-US" sz="3600">
                <a:solidFill>
                  <a:srgbClr val="044975"/>
                </a:solidFill>
              </a:rPr>
            </a:br>
            <a:r>
              <a:rPr lang="en-US" sz="3600">
                <a:solidFill>
                  <a:srgbClr val="044975"/>
                </a:solidFill>
              </a:rPr>
              <a:t>    and Disposal </a:t>
            </a:r>
            <a:endParaRPr>
              <a:solidFill>
                <a:srgbClr val="044975"/>
              </a:solidFill>
            </a:endParaRPr>
          </a:p>
        </p:txBody>
      </p:sp>
      <p:sp>
        <p:nvSpPr>
          <p:cNvPr id="500" name="Google Shape;500;p25"/>
          <p:cNvSpPr/>
          <p:nvPr/>
        </p:nvSpPr>
        <p:spPr>
          <a:xfrm>
            <a:off x="472745" y="1648510"/>
            <a:ext cx="4114800" cy="830997"/>
          </a:xfrm>
          <a:prstGeom prst="rect">
            <a:avLst/>
          </a:prstGeom>
          <a:noFill/>
          <a:ln>
            <a:noFill/>
          </a:ln>
        </p:spPr>
        <p:txBody>
          <a:bodyPr anchorCtr="0" anchor="t" bIns="45700" lIns="91425" spcFirstLastPara="1" rIns="91425" wrap="square" tIns="45700">
            <a:spAutoFit/>
          </a:bodyPr>
          <a:lstStyle/>
          <a:p>
            <a:pPr indent="-257175" lvl="0" marL="257175" marR="0" rtl="0" algn="l">
              <a:spcBef>
                <a:spcPts val="0"/>
              </a:spcBef>
              <a:spcAft>
                <a:spcPts val="0"/>
              </a:spcAft>
              <a:buClr>
                <a:schemeClr val="dk1"/>
              </a:buClr>
              <a:buSzPts val="2400"/>
              <a:buFont typeface="Arial"/>
              <a:buChar char="•"/>
            </a:pPr>
            <a:r>
              <a:rPr lang="en-US" sz="2400">
                <a:solidFill>
                  <a:schemeClr val="dk1"/>
                </a:solidFill>
                <a:latin typeface="Roboto"/>
                <a:ea typeface="Roboto"/>
                <a:cs typeface="Roboto"/>
                <a:sym typeface="Roboto"/>
              </a:rPr>
              <a:t>Pull out laterally Lock/Release blade´s tab </a:t>
            </a:r>
            <a:endParaRPr/>
          </a:p>
        </p:txBody>
      </p:sp>
      <p:pic>
        <p:nvPicPr>
          <p:cNvPr descr="Imagen que contiene mano, sostener, hombre, mujer&#10;&#10;Descripción generada automáticamente" id="501" name="Google Shape;501;p25"/>
          <p:cNvPicPr preferRelativeResize="0"/>
          <p:nvPr/>
        </p:nvPicPr>
        <p:blipFill rotWithShape="1">
          <a:blip r:embed="rId3">
            <a:alphaModFix/>
          </a:blip>
          <a:srcRect b="0" l="0" r="0" t="0"/>
          <a:stretch/>
        </p:blipFill>
        <p:spPr>
          <a:xfrm>
            <a:off x="4691227" y="980728"/>
            <a:ext cx="3980028" cy="5285975"/>
          </a:xfrm>
          <a:prstGeom prst="rect">
            <a:avLst/>
          </a:prstGeom>
          <a:noFill/>
          <a:ln>
            <a:noFill/>
          </a:ln>
        </p:spPr>
      </p:pic>
      <p:sp>
        <p:nvSpPr>
          <p:cNvPr id="502" name="Google Shape;502;p25"/>
          <p:cNvSpPr/>
          <p:nvPr/>
        </p:nvSpPr>
        <p:spPr>
          <a:xfrm>
            <a:off x="6681241" y="2799179"/>
            <a:ext cx="1259594" cy="557491"/>
          </a:xfrm>
          <a:prstGeom prst="stripedRightArrow">
            <a:avLst>
              <a:gd fmla="val 50000" name="adj1"/>
              <a:gd fmla="val 50000" name="adj2"/>
            </a:avLst>
          </a:prstGeom>
          <a:solidFill>
            <a:srgbClr val="FFFF00"/>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Poppins"/>
              <a:ea typeface="Poppins"/>
              <a:cs typeface="Poppins"/>
              <a:sym typeface="Poppins"/>
            </a:endParaRPr>
          </a:p>
        </p:txBody>
      </p:sp>
      <p:sp>
        <p:nvSpPr>
          <p:cNvPr id="503" name="Google Shape;503;p25"/>
          <p:cNvSpPr/>
          <p:nvPr/>
        </p:nvSpPr>
        <p:spPr>
          <a:xfrm rot="5400000">
            <a:off x="5923402" y="4661425"/>
            <a:ext cx="1259594" cy="526391"/>
          </a:xfrm>
          <a:prstGeom prst="stripedRightArrow">
            <a:avLst>
              <a:gd fmla="val 50000" name="adj1"/>
              <a:gd fmla="val 50000" name="adj2"/>
            </a:avLst>
          </a:prstGeom>
          <a:solidFill>
            <a:srgbClr val="FFFF00"/>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Poppins"/>
              <a:ea typeface="Poppins"/>
              <a:cs typeface="Poppins"/>
              <a:sym typeface="Poppins"/>
            </a:endParaRPr>
          </a:p>
        </p:txBody>
      </p:sp>
      <p:sp>
        <p:nvSpPr>
          <p:cNvPr id="504" name="Google Shape;504;p25"/>
          <p:cNvSpPr/>
          <p:nvPr/>
        </p:nvSpPr>
        <p:spPr>
          <a:xfrm>
            <a:off x="446582" y="2965820"/>
            <a:ext cx="4114800" cy="830997"/>
          </a:xfrm>
          <a:prstGeom prst="rect">
            <a:avLst/>
          </a:prstGeom>
          <a:noFill/>
          <a:ln>
            <a:noFill/>
          </a:ln>
        </p:spPr>
        <p:txBody>
          <a:bodyPr anchorCtr="0" anchor="t" bIns="45700" lIns="91425" spcFirstLastPara="1" rIns="91425" wrap="square" tIns="45700">
            <a:spAutoFit/>
          </a:bodyPr>
          <a:lstStyle/>
          <a:p>
            <a:pPr indent="-257175" lvl="0" marL="257175" marR="0" rtl="0" algn="l">
              <a:spcBef>
                <a:spcPts val="0"/>
              </a:spcBef>
              <a:spcAft>
                <a:spcPts val="0"/>
              </a:spcAft>
              <a:buClr>
                <a:schemeClr val="dk1"/>
              </a:buClr>
              <a:buSzPts val="2400"/>
              <a:buFont typeface="Arial"/>
              <a:buChar char="•"/>
            </a:pPr>
            <a:r>
              <a:rPr lang="en-US" sz="2400">
                <a:solidFill>
                  <a:schemeClr val="dk1"/>
                </a:solidFill>
                <a:latin typeface="Roboto"/>
                <a:ea typeface="Roboto"/>
                <a:cs typeface="Roboto"/>
                <a:sym typeface="Roboto"/>
              </a:rPr>
              <a:t>Slide Out Blade from  Video Unit.</a:t>
            </a:r>
            <a:endParaRPr/>
          </a:p>
        </p:txBody>
      </p:sp>
      <p:sp>
        <p:nvSpPr>
          <p:cNvPr id="505" name="Google Shape;505;p25"/>
          <p:cNvSpPr/>
          <p:nvPr/>
        </p:nvSpPr>
        <p:spPr>
          <a:xfrm>
            <a:off x="446582" y="3860734"/>
            <a:ext cx="4114800" cy="1569660"/>
          </a:xfrm>
          <a:prstGeom prst="rect">
            <a:avLst/>
          </a:prstGeom>
          <a:noFill/>
          <a:ln>
            <a:noFill/>
          </a:ln>
        </p:spPr>
        <p:txBody>
          <a:bodyPr anchorCtr="0" anchor="t" bIns="45700" lIns="91425" spcFirstLastPara="1" rIns="91425" wrap="square" tIns="45700">
            <a:spAutoFit/>
          </a:bodyPr>
          <a:lstStyle/>
          <a:p>
            <a:pPr indent="-104775" lvl="0" marL="257175" marR="0" rtl="0" algn="l">
              <a:spcBef>
                <a:spcPts val="0"/>
              </a:spcBef>
              <a:spcAft>
                <a:spcPts val="0"/>
              </a:spcAft>
              <a:buClr>
                <a:schemeClr val="dk1"/>
              </a:buClr>
              <a:buSzPts val="2400"/>
              <a:buFont typeface="Arial"/>
              <a:buNone/>
            </a:pPr>
            <a:r>
              <a:t/>
            </a:r>
            <a:endParaRPr sz="2400">
              <a:solidFill>
                <a:schemeClr val="dk1"/>
              </a:solidFill>
              <a:latin typeface="Roboto"/>
              <a:ea typeface="Roboto"/>
              <a:cs typeface="Roboto"/>
              <a:sym typeface="Roboto"/>
            </a:endParaRPr>
          </a:p>
          <a:p>
            <a:pPr indent="-257175" lvl="0" marL="257175" marR="0" rtl="0" algn="l">
              <a:spcBef>
                <a:spcPts val="0"/>
              </a:spcBef>
              <a:spcAft>
                <a:spcPts val="0"/>
              </a:spcAft>
              <a:buClr>
                <a:schemeClr val="dk1"/>
              </a:buClr>
              <a:buSzPts val="2400"/>
              <a:buFont typeface="Arial"/>
              <a:buChar char="•"/>
            </a:pPr>
            <a:r>
              <a:rPr lang="en-US" sz="2400">
                <a:solidFill>
                  <a:schemeClr val="dk1"/>
                </a:solidFill>
                <a:latin typeface="Roboto"/>
                <a:ea typeface="Roboto"/>
                <a:cs typeface="Roboto"/>
                <a:sym typeface="Roboto"/>
              </a:rPr>
              <a:t>Dispose blade.</a:t>
            </a:r>
            <a:endParaRPr/>
          </a:p>
          <a:p>
            <a:pPr indent="-104775" lvl="0" marL="257175" marR="0" rtl="0" algn="l">
              <a:spcBef>
                <a:spcPts val="0"/>
              </a:spcBef>
              <a:spcAft>
                <a:spcPts val="0"/>
              </a:spcAft>
              <a:buClr>
                <a:schemeClr val="dk1"/>
              </a:buClr>
              <a:buSzPts val="2400"/>
              <a:buFont typeface="Arial"/>
              <a:buNone/>
            </a:pPr>
            <a:r>
              <a:t/>
            </a:r>
            <a:endParaRPr sz="2400">
              <a:solidFill>
                <a:schemeClr val="dk1"/>
              </a:solidFill>
              <a:latin typeface="Roboto"/>
              <a:ea typeface="Roboto"/>
              <a:cs typeface="Roboto"/>
              <a:sym typeface="Roboto"/>
            </a:endParaRPr>
          </a:p>
          <a:p>
            <a:pPr indent="-257175" lvl="0" marL="257175" marR="0" rtl="0" algn="l">
              <a:spcBef>
                <a:spcPts val="0"/>
              </a:spcBef>
              <a:spcAft>
                <a:spcPts val="0"/>
              </a:spcAft>
              <a:buClr>
                <a:schemeClr val="dk1"/>
              </a:buClr>
              <a:buSzPts val="2400"/>
              <a:buFont typeface="Arial"/>
              <a:buChar char="•"/>
            </a:pPr>
            <a:r>
              <a:rPr lang="en-US" sz="2400">
                <a:solidFill>
                  <a:schemeClr val="dk1"/>
                </a:solidFill>
                <a:latin typeface="Roboto"/>
                <a:ea typeface="Roboto"/>
                <a:cs typeface="Roboto"/>
                <a:sym typeface="Roboto"/>
              </a:rPr>
              <a:t>Clean Video Unit</a:t>
            </a:r>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02"/>
                                        </p:tgtEl>
                                        <p:attrNameLst>
                                          <p:attrName>style.visibility</p:attrName>
                                        </p:attrNameLst>
                                      </p:cBhvr>
                                      <p:to>
                                        <p:strVal val="visible"/>
                                      </p:to>
                                    </p:set>
                                    <p:animEffect filter="fade" transition="in">
                                      <p:cBhvr>
                                        <p:cTn dur="1300"/>
                                        <p:tgtEl>
                                          <p:spTgt spid="502"/>
                                        </p:tgtEl>
                                      </p:cBhvr>
                                    </p:animEffect>
                                  </p:childTnLst>
                                </p:cTn>
                              </p:par>
                            </p:childTnLst>
                          </p:cTn>
                        </p:par>
                        <p:par>
                          <p:cTn fill="hold">
                            <p:stCondLst>
                              <p:cond delay="1300"/>
                            </p:stCondLst>
                            <p:childTnLst>
                              <p:par>
                                <p:cTn fill="hold" nodeType="afterEffect" presetClass="entr" presetID="10" presetSubtype="0">
                                  <p:stCondLst>
                                    <p:cond delay="800"/>
                                  </p:stCondLst>
                                  <p:childTnLst>
                                    <p:set>
                                      <p:cBhvr>
                                        <p:cTn dur="1" fill="hold">
                                          <p:stCondLst>
                                            <p:cond delay="0"/>
                                          </p:stCondLst>
                                        </p:cTn>
                                        <p:tgtEl>
                                          <p:spTgt spid="504"/>
                                        </p:tgtEl>
                                        <p:attrNameLst>
                                          <p:attrName>style.visibility</p:attrName>
                                        </p:attrNameLst>
                                      </p:cBhvr>
                                      <p:to>
                                        <p:strVal val="visible"/>
                                      </p:to>
                                    </p:set>
                                    <p:animEffect filter="fade" transition="in">
                                      <p:cBhvr>
                                        <p:cTn dur="500"/>
                                        <p:tgtEl>
                                          <p:spTgt spid="504"/>
                                        </p:tgtEl>
                                      </p:cBhvr>
                                    </p:animEffect>
                                  </p:childTnLst>
                                </p:cTn>
                              </p:par>
                            </p:childTnLst>
                          </p:cTn>
                        </p:par>
                        <p:par>
                          <p:cTn fill="hold">
                            <p:stCondLst>
                              <p:cond delay="1800"/>
                            </p:stCondLst>
                            <p:childTnLst>
                              <p:par>
                                <p:cTn fill="hold" nodeType="afterEffect" presetClass="entr" presetID="10" presetSubtype="0">
                                  <p:stCondLst>
                                    <p:cond delay="0"/>
                                  </p:stCondLst>
                                  <p:childTnLst>
                                    <p:set>
                                      <p:cBhvr>
                                        <p:cTn dur="1" fill="hold">
                                          <p:stCondLst>
                                            <p:cond delay="0"/>
                                          </p:stCondLst>
                                        </p:cTn>
                                        <p:tgtEl>
                                          <p:spTgt spid="503"/>
                                        </p:tgtEl>
                                        <p:attrNameLst>
                                          <p:attrName>style.visibility</p:attrName>
                                        </p:attrNameLst>
                                      </p:cBhvr>
                                      <p:to>
                                        <p:strVal val="visible"/>
                                      </p:to>
                                    </p:set>
                                    <p:animEffect filter="fade" transition="in">
                                      <p:cBhvr>
                                        <p:cTn dur="1700"/>
                                        <p:tgtEl>
                                          <p:spTgt spid="503"/>
                                        </p:tgtEl>
                                      </p:cBhvr>
                                    </p:animEffect>
                                  </p:childTnLst>
                                </p:cTn>
                              </p:par>
                            </p:childTnLst>
                          </p:cTn>
                        </p:par>
                        <p:par>
                          <p:cTn fill="hold">
                            <p:stCondLst>
                              <p:cond delay="3500"/>
                            </p:stCondLst>
                            <p:childTnLst>
                              <p:par>
                                <p:cTn fill="hold" nodeType="afterEffect" presetClass="entr" presetID="10" presetSubtype="0">
                                  <p:stCondLst>
                                    <p:cond delay="1800"/>
                                  </p:stCondLst>
                                  <p:childTnLst>
                                    <p:set>
                                      <p:cBhvr>
                                        <p:cTn dur="1" fill="hold">
                                          <p:stCondLst>
                                            <p:cond delay="0"/>
                                          </p:stCondLst>
                                        </p:cTn>
                                        <p:tgtEl>
                                          <p:spTgt spid="505"/>
                                        </p:tgtEl>
                                        <p:attrNameLst>
                                          <p:attrName>style.visibility</p:attrName>
                                        </p:attrNameLst>
                                      </p:cBhvr>
                                      <p:to>
                                        <p:strVal val="visible"/>
                                      </p:to>
                                    </p:set>
                                    <p:animEffect filter="fade" transition="in">
                                      <p:cBhvr>
                                        <p:cTn dur="500"/>
                                        <p:tgtEl>
                                          <p:spTgt spid="5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9" name="Shape 509"/>
        <p:cNvGrpSpPr/>
        <p:nvPr/>
      </p:nvGrpSpPr>
      <p:grpSpPr>
        <a:xfrm>
          <a:off x="0" y="0"/>
          <a:ext cx="0" cy="0"/>
          <a:chOff x="0" y="0"/>
          <a:chExt cx="0" cy="0"/>
        </a:xfrm>
      </p:grpSpPr>
      <p:sp>
        <p:nvSpPr>
          <p:cNvPr id="510" name="Google Shape;510;p26"/>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11" name="Google Shape;511;p26"/>
          <p:cNvSpPr/>
          <p:nvPr/>
        </p:nvSpPr>
        <p:spPr>
          <a:xfrm flipH="1" rot="10800000">
            <a:off x="6092499" y="-5"/>
            <a:ext cx="3069391" cy="6858000"/>
          </a:xfrm>
          <a:prstGeom prst="rect">
            <a:avLst/>
          </a:prstGeom>
          <a:gradFill>
            <a:gsLst>
              <a:gs pos="0">
                <a:srgbClr val="000000">
                  <a:alpha val="93725"/>
                </a:srgbClr>
              </a:gs>
              <a:gs pos="8000">
                <a:srgbClr val="000000">
                  <a:alpha val="93725"/>
                </a:srgbClr>
              </a:gs>
              <a:gs pos="100000">
                <a:schemeClr val="accent1"/>
              </a:gs>
            </a:gsLst>
            <a:lin ang="2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12" name="Google Shape;512;p26"/>
          <p:cNvSpPr/>
          <p:nvPr/>
        </p:nvSpPr>
        <p:spPr>
          <a:xfrm flipH="1" rot="10800000">
            <a:off x="6092499" y="-2"/>
            <a:ext cx="3069391" cy="6400369"/>
          </a:xfrm>
          <a:prstGeom prst="rect">
            <a:avLst/>
          </a:prstGeom>
          <a:gradFill>
            <a:gsLst>
              <a:gs pos="0">
                <a:srgbClr val="244061">
                  <a:alpha val="0"/>
                </a:srgbClr>
              </a:gs>
              <a:gs pos="31000">
                <a:srgbClr val="244061">
                  <a:alpha val="0"/>
                </a:srgbClr>
              </a:gs>
              <a:gs pos="100000">
                <a:srgbClr val="244061">
                  <a:alpha val="25882"/>
                </a:srgbClr>
              </a:gs>
            </a:gsLst>
            <a:lin ang="18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13" name="Google Shape;513;p26"/>
          <p:cNvSpPr/>
          <p:nvPr/>
        </p:nvSpPr>
        <p:spPr>
          <a:xfrm flipH="1" rot="10800000">
            <a:off x="6092499" y="-22"/>
            <a:ext cx="3051501" cy="6400389"/>
          </a:xfrm>
          <a:prstGeom prst="rect">
            <a:avLst/>
          </a:prstGeom>
          <a:gradFill>
            <a:gsLst>
              <a:gs pos="0">
                <a:srgbClr val="4F81BD">
                  <a:alpha val="0"/>
                </a:srgbClr>
              </a:gs>
              <a:gs pos="72000">
                <a:srgbClr val="000000">
                  <a:alpha val="20784"/>
                </a:srgbClr>
              </a:gs>
              <a:gs pos="100000">
                <a:srgbClr val="000000">
                  <a:alpha val="20784"/>
                </a:srgbClr>
              </a:gs>
            </a:gsLst>
            <a:lin ang="3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14" name="Google Shape;514;p26"/>
          <p:cNvSpPr/>
          <p:nvPr/>
        </p:nvSpPr>
        <p:spPr>
          <a:xfrm flipH="1" rot="10800000">
            <a:off x="6092499" y="-10"/>
            <a:ext cx="2708601" cy="6857997"/>
          </a:xfrm>
          <a:prstGeom prst="rect">
            <a:avLst/>
          </a:prstGeom>
          <a:gradFill>
            <a:gsLst>
              <a:gs pos="0">
                <a:srgbClr val="4F81BD">
                  <a:alpha val="0"/>
                </a:srgbClr>
              </a:gs>
              <a:gs pos="93000">
                <a:srgbClr val="000000">
                  <a:alpha val="28627"/>
                </a:srgbClr>
              </a:gs>
              <a:gs pos="100000">
                <a:srgbClr val="000000">
                  <a:alpha val="28627"/>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15" name="Google Shape;515;p26"/>
          <p:cNvSpPr txBox="1"/>
          <p:nvPr>
            <p:ph idx="12" type="sldNum"/>
          </p:nvPr>
        </p:nvSpPr>
        <p:spPr>
          <a:xfrm>
            <a:off x="8778240" y="6459378"/>
            <a:ext cx="336042"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FFFFFF"/>
              </a:buClr>
              <a:buSzPts val="1000"/>
              <a:buFont typeface="Calibri"/>
              <a:buNone/>
            </a:pPr>
            <a:fld id="{00000000-1234-1234-1234-123412341234}" type="slidenum">
              <a:rPr b="0" i="0" lang="en-US" sz="1000" u="none" cap="none" strike="noStrike">
                <a:solidFill>
                  <a:srgbClr val="FFFFFF"/>
                </a:solidFill>
                <a:latin typeface="Calibri"/>
                <a:ea typeface="Calibri"/>
                <a:cs typeface="Calibri"/>
                <a:sym typeface="Calibri"/>
              </a:rPr>
              <a:t>‹#›</a:t>
            </a:fld>
            <a:endParaRPr b="0" i="0" sz="1000" u="none" cap="none" strike="noStrike">
              <a:solidFill>
                <a:srgbClr val="FFFFFF"/>
              </a:solidFill>
              <a:latin typeface="Calibri"/>
              <a:ea typeface="Calibri"/>
              <a:cs typeface="Calibri"/>
              <a:sym typeface="Calibri"/>
            </a:endParaRPr>
          </a:p>
        </p:txBody>
      </p:sp>
      <p:sp>
        <p:nvSpPr>
          <p:cNvPr id="516" name="Google Shape;516;p26"/>
          <p:cNvSpPr/>
          <p:nvPr/>
        </p:nvSpPr>
        <p:spPr>
          <a:xfrm>
            <a:off x="0" y="1146150"/>
            <a:ext cx="457200" cy="270000"/>
          </a:xfrm>
          <a:prstGeom prst="rect">
            <a:avLst/>
          </a:prstGeom>
          <a:solidFill>
            <a:srgbClr val="04497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517" name="Google Shape;517;p26"/>
          <p:cNvSpPr txBox="1"/>
          <p:nvPr>
            <p:ph type="title"/>
          </p:nvPr>
        </p:nvSpPr>
        <p:spPr>
          <a:xfrm>
            <a:off x="611560" y="211918"/>
            <a:ext cx="7945774" cy="934232"/>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rgbClr val="044975"/>
              </a:buClr>
              <a:buSzPct val="100000"/>
              <a:buFont typeface="Poppins"/>
              <a:buNone/>
            </a:pPr>
            <a:r>
              <a:rPr lang="en-US" sz="3600">
                <a:solidFill>
                  <a:srgbClr val="044975"/>
                </a:solidFill>
              </a:rPr>
              <a:t>11. Turn on and </a:t>
            </a:r>
            <a:br>
              <a:rPr lang="en-US" sz="3600">
                <a:solidFill>
                  <a:srgbClr val="044975"/>
                </a:solidFill>
              </a:rPr>
            </a:br>
            <a:r>
              <a:rPr lang="en-US" sz="3600">
                <a:solidFill>
                  <a:srgbClr val="044975"/>
                </a:solidFill>
              </a:rPr>
              <a:t>      automatic shut down</a:t>
            </a:r>
            <a:endParaRPr>
              <a:solidFill>
                <a:srgbClr val="044975"/>
              </a:solidFill>
            </a:endParaRPr>
          </a:p>
        </p:txBody>
      </p:sp>
      <p:grpSp>
        <p:nvGrpSpPr>
          <p:cNvPr id="518" name="Google Shape;518;p26"/>
          <p:cNvGrpSpPr/>
          <p:nvPr/>
        </p:nvGrpSpPr>
        <p:grpSpPr>
          <a:xfrm>
            <a:off x="5719217" y="980728"/>
            <a:ext cx="3156296" cy="2465645"/>
            <a:chOff x="5719217" y="1146150"/>
            <a:chExt cx="2758682" cy="2300223"/>
          </a:xfrm>
        </p:grpSpPr>
        <p:pic>
          <p:nvPicPr>
            <p:cNvPr id="519" name="Google Shape;519;p26"/>
            <p:cNvPicPr preferRelativeResize="0"/>
            <p:nvPr/>
          </p:nvPicPr>
          <p:blipFill rotWithShape="1">
            <a:blip r:embed="rId3">
              <a:alphaModFix/>
            </a:blip>
            <a:srcRect b="0" l="0" r="0" t="0"/>
            <a:stretch/>
          </p:blipFill>
          <p:spPr>
            <a:xfrm>
              <a:off x="5719217" y="1146150"/>
              <a:ext cx="2631497" cy="2300223"/>
            </a:xfrm>
            <a:prstGeom prst="rect">
              <a:avLst/>
            </a:prstGeom>
            <a:noFill/>
            <a:ln>
              <a:noFill/>
            </a:ln>
          </p:spPr>
        </p:pic>
        <p:sp>
          <p:nvSpPr>
            <p:cNvPr id="520" name="Google Shape;520;p26"/>
            <p:cNvSpPr/>
            <p:nvPr/>
          </p:nvSpPr>
          <p:spPr>
            <a:xfrm>
              <a:off x="7468443" y="1160267"/>
              <a:ext cx="1009456" cy="801742"/>
            </a:xfrm>
            <a:prstGeom prst="ellipse">
              <a:avLst/>
            </a:prstGeom>
            <a:noFill/>
            <a:ln cap="flat" cmpd="sng" w="508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521" name="Google Shape;521;p26"/>
          <p:cNvGrpSpPr/>
          <p:nvPr/>
        </p:nvGrpSpPr>
        <p:grpSpPr>
          <a:xfrm>
            <a:off x="5774320" y="3794678"/>
            <a:ext cx="3003920" cy="2631208"/>
            <a:chOff x="5774320" y="3794678"/>
            <a:chExt cx="2638492" cy="2300223"/>
          </a:xfrm>
        </p:grpSpPr>
        <p:pic>
          <p:nvPicPr>
            <p:cNvPr id="522" name="Google Shape;522;p26"/>
            <p:cNvPicPr preferRelativeResize="0"/>
            <p:nvPr/>
          </p:nvPicPr>
          <p:blipFill rotWithShape="1">
            <a:blip r:embed="rId4">
              <a:alphaModFix/>
            </a:blip>
            <a:srcRect b="0" l="0" r="0" t="0"/>
            <a:stretch/>
          </p:blipFill>
          <p:spPr>
            <a:xfrm>
              <a:off x="5774320" y="3794678"/>
              <a:ext cx="2638492" cy="2300223"/>
            </a:xfrm>
            <a:prstGeom prst="rect">
              <a:avLst/>
            </a:prstGeom>
            <a:noFill/>
            <a:ln>
              <a:noFill/>
            </a:ln>
          </p:spPr>
        </p:pic>
        <p:sp>
          <p:nvSpPr>
            <p:cNvPr id="523" name="Google Shape;523;p26"/>
            <p:cNvSpPr/>
            <p:nvPr/>
          </p:nvSpPr>
          <p:spPr>
            <a:xfrm>
              <a:off x="7493006" y="4762827"/>
              <a:ext cx="792088" cy="778718"/>
            </a:xfrm>
            <a:prstGeom prst="ellipse">
              <a:avLst/>
            </a:prstGeom>
            <a:noFill/>
            <a:ln cap="flat" cmpd="sng" w="508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524" name="Google Shape;524;p26"/>
          <p:cNvSpPr/>
          <p:nvPr/>
        </p:nvSpPr>
        <p:spPr>
          <a:xfrm>
            <a:off x="481733" y="1443804"/>
            <a:ext cx="5292587" cy="2308324"/>
          </a:xfrm>
          <a:prstGeom prst="rect">
            <a:avLst/>
          </a:prstGeom>
          <a:noFill/>
          <a:ln>
            <a:noFill/>
          </a:ln>
        </p:spPr>
        <p:txBody>
          <a:bodyPr anchorCtr="0" anchor="t" bIns="45700" lIns="91425" spcFirstLastPara="1" rIns="91425" wrap="square" tIns="45700">
            <a:spAutoFit/>
          </a:bodyPr>
          <a:lstStyle/>
          <a:p>
            <a:pPr indent="-214313" lvl="1" marL="214313" marR="0" rtl="0" algn="l">
              <a:spcBef>
                <a:spcPts val="0"/>
              </a:spcBef>
              <a:spcAft>
                <a:spcPts val="0"/>
              </a:spcAft>
              <a:buClr>
                <a:schemeClr val="dk1"/>
              </a:buClr>
              <a:buSzPts val="2400"/>
              <a:buFont typeface="Arial"/>
              <a:buChar char="•"/>
            </a:pPr>
            <a:r>
              <a:rPr b="0" i="0" lang="en-US" sz="2400" u="none" cap="none" strike="noStrike">
                <a:solidFill>
                  <a:schemeClr val="dk1"/>
                </a:solidFill>
                <a:latin typeface="Roboto"/>
                <a:ea typeface="Roboto"/>
                <a:cs typeface="Roboto"/>
                <a:sym typeface="Roboto"/>
              </a:rPr>
              <a:t>To power on, either:</a:t>
            </a:r>
            <a:endParaRPr/>
          </a:p>
          <a:p>
            <a:pPr indent="-214312" lvl="2" marL="557213" marR="0" rtl="0" algn="l">
              <a:spcBef>
                <a:spcPts val="0"/>
              </a:spcBef>
              <a:spcAft>
                <a:spcPts val="0"/>
              </a:spcAft>
              <a:buClr>
                <a:schemeClr val="dk1"/>
              </a:buClr>
              <a:buSzPts val="2400"/>
              <a:buFont typeface="Arial"/>
              <a:buChar char="•"/>
            </a:pPr>
            <a:r>
              <a:rPr b="0" i="0" lang="en-US" sz="2400" u="none" cap="none" strike="noStrike">
                <a:solidFill>
                  <a:schemeClr val="dk1"/>
                </a:solidFill>
                <a:latin typeface="Roboto"/>
                <a:ea typeface="Roboto"/>
                <a:cs typeface="Roboto"/>
                <a:sym typeface="Roboto"/>
              </a:rPr>
              <a:t>Insert blade</a:t>
            </a:r>
            <a:endParaRPr/>
          </a:p>
          <a:p>
            <a:pPr indent="-214312" lvl="2" marL="557213" marR="0" rtl="0" algn="l">
              <a:spcBef>
                <a:spcPts val="0"/>
              </a:spcBef>
              <a:spcAft>
                <a:spcPts val="0"/>
              </a:spcAft>
              <a:buClr>
                <a:schemeClr val="dk1"/>
              </a:buClr>
              <a:buSzPts val="2400"/>
              <a:buFont typeface="Arial"/>
              <a:buChar char="•"/>
            </a:pPr>
            <a:r>
              <a:rPr b="0" i="0" lang="en-US" sz="2400" u="none" cap="none" strike="noStrike">
                <a:solidFill>
                  <a:schemeClr val="dk1"/>
                </a:solidFill>
                <a:latin typeface="Roboto"/>
                <a:ea typeface="Roboto"/>
                <a:cs typeface="Roboto"/>
                <a:sym typeface="Roboto"/>
              </a:rPr>
              <a:t>Manually press </a:t>
            </a:r>
            <a:r>
              <a:rPr b="1" i="0" lang="en-US" sz="2400" u="none" cap="none" strike="noStrike">
                <a:solidFill>
                  <a:schemeClr val="dk1"/>
                </a:solidFill>
                <a:latin typeface="Roboto"/>
                <a:ea typeface="Roboto"/>
                <a:cs typeface="Roboto"/>
                <a:sym typeface="Roboto"/>
              </a:rPr>
              <a:t>for</a:t>
            </a:r>
            <a:r>
              <a:rPr b="0" i="0" lang="en-US" sz="2400" u="none" cap="none" strike="noStrike">
                <a:solidFill>
                  <a:schemeClr val="dk1"/>
                </a:solidFill>
                <a:latin typeface="Roboto"/>
                <a:ea typeface="Roboto"/>
                <a:cs typeface="Roboto"/>
                <a:sym typeface="Roboto"/>
              </a:rPr>
              <a:t> </a:t>
            </a:r>
            <a:r>
              <a:rPr b="1" i="0" lang="en-US" sz="2400" u="none" cap="none" strike="noStrike">
                <a:solidFill>
                  <a:schemeClr val="dk1"/>
                </a:solidFill>
                <a:latin typeface="Roboto"/>
                <a:ea typeface="Roboto"/>
                <a:cs typeface="Roboto"/>
                <a:sym typeface="Roboto"/>
              </a:rPr>
              <a:t>2 seconds</a:t>
            </a:r>
            <a:r>
              <a:rPr b="0" i="0" lang="en-US" sz="2400" u="none" cap="none" strike="noStrike">
                <a:solidFill>
                  <a:schemeClr val="dk1"/>
                </a:solidFill>
                <a:latin typeface="Roboto"/>
                <a:ea typeface="Roboto"/>
                <a:cs typeface="Roboto"/>
                <a:sym typeface="Roboto"/>
              </a:rPr>
              <a:t> Power On Button located on the back of the screen</a:t>
            </a:r>
            <a:endParaRPr/>
          </a:p>
          <a:p>
            <a:pPr indent="-61913" lvl="1" marL="214313" marR="0" rtl="0" algn="l">
              <a:spcBef>
                <a:spcPts val="0"/>
              </a:spcBef>
              <a:spcAft>
                <a:spcPts val="0"/>
              </a:spcAft>
              <a:buClr>
                <a:schemeClr val="dk1"/>
              </a:buClr>
              <a:buSzPts val="2400"/>
              <a:buFont typeface="Arial"/>
              <a:buNone/>
            </a:pPr>
            <a:r>
              <a:t/>
            </a:r>
            <a:endParaRPr b="0" i="0" sz="2400" u="none" cap="none" strike="noStrike">
              <a:solidFill>
                <a:schemeClr val="dk1"/>
              </a:solidFill>
              <a:latin typeface="Roboto"/>
              <a:ea typeface="Roboto"/>
              <a:cs typeface="Roboto"/>
              <a:sym typeface="Roboto"/>
            </a:endParaRPr>
          </a:p>
        </p:txBody>
      </p:sp>
      <p:sp>
        <p:nvSpPr>
          <p:cNvPr id="525" name="Google Shape;525;p26"/>
          <p:cNvSpPr/>
          <p:nvPr/>
        </p:nvSpPr>
        <p:spPr>
          <a:xfrm>
            <a:off x="432326" y="3771454"/>
            <a:ext cx="4969211" cy="2677656"/>
          </a:xfrm>
          <a:prstGeom prst="rect">
            <a:avLst/>
          </a:prstGeom>
          <a:noFill/>
          <a:ln>
            <a:noFill/>
          </a:ln>
        </p:spPr>
        <p:txBody>
          <a:bodyPr anchorCtr="0" anchor="t" bIns="45700" lIns="91425" spcFirstLastPara="1" rIns="91425" wrap="square" tIns="45700">
            <a:spAutoFit/>
          </a:bodyPr>
          <a:lstStyle/>
          <a:p>
            <a:pPr indent="-214313" lvl="1" marL="214313" marR="0" rtl="0" algn="l">
              <a:spcBef>
                <a:spcPts val="0"/>
              </a:spcBef>
              <a:spcAft>
                <a:spcPts val="0"/>
              </a:spcAft>
              <a:buClr>
                <a:schemeClr val="dk1"/>
              </a:buClr>
              <a:buSzPts val="2400"/>
              <a:buFont typeface="Arial"/>
              <a:buChar char="•"/>
            </a:pPr>
            <a:r>
              <a:rPr b="0" i="0" lang="en-US" sz="2400" u="none" cap="none" strike="noStrike">
                <a:solidFill>
                  <a:schemeClr val="dk1"/>
                </a:solidFill>
                <a:latin typeface="Roboto"/>
                <a:ea typeface="Roboto"/>
                <a:cs typeface="Roboto"/>
                <a:sym typeface="Roboto"/>
              </a:rPr>
              <a:t>To turn off, press Power off icon        on main menu. </a:t>
            </a:r>
            <a:endParaRPr/>
          </a:p>
          <a:p>
            <a:pPr indent="-61913" lvl="0" marL="214313" marR="0" rtl="0" algn="l">
              <a:spcBef>
                <a:spcPts val="0"/>
              </a:spcBef>
              <a:spcAft>
                <a:spcPts val="0"/>
              </a:spcAft>
              <a:buClr>
                <a:schemeClr val="dk1"/>
              </a:buClr>
              <a:buSzPts val="2400"/>
              <a:buFont typeface="Arial"/>
              <a:buNone/>
            </a:pPr>
            <a:r>
              <a:t/>
            </a:r>
            <a:endParaRPr sz="2400">
              <a:solidFill>
                <a:schemeClr val="dk1"/>
              </a:solidFill>
              <a:latin typeface="Roboto"/>
              <a:ea typeface="Roboto"/>
              <a:cs typeface="Roboto"/>
              <a:sym typeface="Roboto"/>
            </a:endParaRPr>
          </a:p>
          <a:p>
            <a:pPr indent="-214313" lvl="0" marL="214313" marR="0" rtl="0" algn="l">
              <a:spcBef>
                <a:spcPts val="0"/>
              </a:spcBef>
              <a:spcAft>
                <a:spcPts val="0"/>
              </a:spcAft>
              <a:buClr>
                <a:schemeClr val="dk1"/>
              </a:buClr>
              <a:buSzPts val="2400"/>
              <a:buFont typeface="Arial"/>
              <a:buChar char="•"/>
            </a:pPr>
            <a:r>
              <a:rPr lang="en-US" sz="2400">
                <a:solidFill>
                  <a:schemeClr val="dk1"/>
                </a:solidFill>
                <a:latin typeface="Roboto"/>
                <a:ea typeface="Roboto"/>
                <a:cs typeface="Roboto"/>
                <a:sym typeface="Roboto"/>
              </a:rPr>
              <a:t>When blade is not assembled and there is no user action for 5 min, the video unit turns off automatically.</a:t>
            </a:r>
            <a:endParaRPr sz="2400">
              <a:solidFill>
                <a:schemeClr val="dk1"/>
              </a:solidFill>
              <a:latin typeface="Roboto"/>
              <a:ea typeface="Roboto"/>
              <a:cs typeface="Roboto"/>
              <a:sym typeface="Roboto"/>
            </a:endParaRPr>
          </a:p>
        </p:txBody>
      </p:sp>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9" name="Shape 529"/>
        <p:cNvGrpSpPr/>
        <p:nvPr/>
      </p:nvGrpSpPr>
      <p:grpSpPr>
        <a:xfrm>
          <a:off x="0" y="0"/>
          <a:ext cx="0" cy="0"/>
          <a:chOff x="0" y="0"/>
          <a:chExt cx="0" cy="0"/>
        </a:xfrm>
      </p:grpSpPr>
      <p:sp>
        <p:nvSpPr>
          <p:cNvPr id="530" name="Google Shape;530;p27"/>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31" name="Google Shape;531;p27"/>
          <p:cNvSpPr/>
          <p:nvPr/>
        </p:nvSpPr>
        <p:spPr>
          <a:xfrm flipH="1">
            <a:off x="0" y="-1"/>
            <a:ext cx="9143997" cy="1590742"/>
          </a:xfrm>
          <a:prstGeom prst="rect">
            <a:avLst/>
          </a:prstGeom>
          <a:gradFill>
            <a:gsLst>
              <a:gs pos="0">
                <a:srgbClr val="000000"/>
              </a:gs>
              <a:gs pos="100000">
                <a:srgbClr val="366092"/>
              </a:gs>
            </a:gsLst>
            <a:lin ang="8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32" name="Google Shape;532;p27"/>
          <p:cNvSpPr/>
          <p:nvPr/>
        </p:nvSpPr>
        <p:spPr>
          <a:xfrm flipH="1" rot="10800000">
            <a:off x="-2" y="0"/>
            <a:ext cx="6086479" cy="1590742"/>
          </a:xfrm>
          <a:prstGeom prst="rect">
            <a:avLst/>
          </a:prstGeom>
          <a:gradFill>
            <a:gsLst>
              <a:gs pos="0">
                <a:srgbClr val="4F81BD">
                  <a:alpha val="0"/>
                </a:srgbClr>
              </a:gs>
              <a:gs pos="20000">
                <a:srgbClr val="4F81BD">
                  <a:alpha val="0"/>
                </a:srgbClr>
              </a:gs>
              <a:gs pos="100000">
                <a:srgbClr val="244061">
                  <a:alpha val="54901"/>
                </a:srgbClr>
              </a:gs>
            </a:gsLst>
            <a:lin ang="13800001"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33" name="Google Shape;533;p27"/>
          <p:cNvSpPr/>
          <p:nvPr/>
        </p:nvSpPr>
        <p:spPr>
          <a:xfrm flipH="1">
            <a:off x="6086474" y="-1"/>
            <a:ext cx="3057523" cy="1590742"/>
          </a:xfrm>
          <a:prstGeom prst="rect">
            <a:avLst/>
          </a:prstGeom>
          <a:gradFill>
            <a:gsLst>
              <a:gs pos="0">
                <a:srgbClr val="4F81BD">
                  <a:alpha val="65882"/>
                </a:srgbClr>
              </a:gs>
              <a:gs pos="100000">
                <a:srgbClr val="000000">
                  <a:alpha val="29803"/>
                </a:srgbClr>
              </a:gs>
            </a:gsLst>
            <a:lin ang="13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34" name="Google Shape;534;p27"/>
          <p:cNvSpPr/>
          <p:nvPr/>
        </p:nvSpPr>
        <p:spPr>
          <a:xfrm>
            <a:off x="344512" y="-1"/>
            <a:ext cx="8799485" cy="1597433"/>
          </a:xfrm>
          <a:prstGeom prst="rect">
            <a:avLst/>
          </a:prstGeom>
          <a:gradFill>
            <a:gsLst>
              <a:gs pos="0">
                <a:srgbClr val="000000">
                  <a:alpha val="0"/>
                </a:srgbClr>
              </a:gs>
              <a:gs pos="50000">
                <a:srgbClr val="000000">
                  <a:alpha val="0"/>
                </a:srgbClr>
              </a:gs>
              <a:gs pos="99000">
                <a:srgbClr val="244061">
                  <a:alpha val="51764"/>
                </a:srgbClr>
              </a:gs>
              <a:gs pos="100000">
                <a:srgbClr val="244061">
                  <a:alpha val="51764"/>
                </a:srgbClr>
              </a:gs>
            </a:gsLst>
            <a:lin ang="16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35" name="Google Shape;535;p27"/>
          <p:cNvSpPr txBox="1"/>
          <p:nvPr>
            <p:ph type="title"/>
          </p:nvPr>
        </p:nvSpPr>
        <p:spPr>
          <a:xfrm>
            <a:off x="1028699" y="294539"/>
            <a:ext cx="7421963" cy="68619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200"/>
              <a:buFont typeface="Poppins"/>
              <a:buNone/>
            </a:pPr>
            <a:r>
              <a:rPr lang="en-US" sz="3200">
                <a:solidFill>
                  <a:schemeClr val="lt1"/>
                </a:solidFill>
              </a:rPr>
              <a:t>12. Screen flip &amp; swivel 2 Axis . </a:t>
            </a:r>
            <a:endParaRPr/>
          </a:p>
        </p:txBody>
      </p:sp>
      <p:sp>
        <p:nvSpPr>
          <p:cNvPr id="536" name="Google Shape;536;p27"/>
          <p:cNvSpPr txBox="1"/>
          <p:nvPr>
            <p:ph idx="12" type="sldNum"/>
          </p:nvPr>
        </p:nvSpPr>
        <p:spPr>
          <a:xfrm>
            <a:off x="8778240" y="6455431"/>
            <a:ext cx="334434"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7F7F7F"/>
              </a:buClr>
              <a:buSzPts val="1000"/>
              <a:buFont typeface="Calibri"/>
              <a:buNone/>
            </a:pPr>
            <a:fld id="{00000000-1234-1234-1234-123412341234}" type="slidenum">
              <a:rPr b="0" i="0" lang="en-US" sz="1000" u="none" cap="none" strike="noStrike">
                <a:solidFill>
                  <a:srgbClr val="7F7F7F"/>
                </a:solidFill>
                <a:latin typeface="Calibri"/>
                <a:ea typeface="Calibri"/>
                <a:cs typeface="Calibri"/>
                <a:sym typeface="Calibri"/>
              </a:rPr>
              <a:t>‹#›</a:t>
            </a:fld>
            <a:endParaRPr b="0" i="0" sz="1000" u="none" cap="none" strike="noStrike">
              <a:solidFill>
                <a:srgbClr val="7F7F7F"/>
              </a:solidFill>
              <a:latin typeface="Calibri"/>
              <a:ea typeface="Calibri"/>
              <a:cs typeface="Calibri"/>
              <a:sym typeface="Calibri"/>
            </a:endParaRPr>
          </a:p>
        </p:txBody>
      </p:sp>
      <p:pic>
        <p:nvPicPr>
          <p:cNvPr id="537" name="Google Shape;537;p27"/>
          <p:cNvPicPr preferRelativeResize="0"/>
          <p:nvPr/>
        </p:nvPicPr>
        <p:blipFill rotWithShape="1">
          <a:blip r:embed="rId3">
            <a:alphaModFix/>
          </a:blip>
          <a:srcRect b="0" l="0" r="0" t="0"/>
          <a:stretch/>
        </p:blipFill>
        <p:spPr>
          <a:xfrm>
            <a:off x="585377" y="1621518"/>
            <a:ext cx="3770600" cy="2827949"/>
          </a:xfrm>
          <a:prstGeom prst="rect">
            <a:avLst/>
          </a:prstGeom>
          <a:noFill/>
          <a:ln>
            <a:noFill/>
          </a:ln>
        </p:spPr>
      </p:pic>
      <p:pic>
        <p:nvPicPr>
          <p:cNvPr id="538" name="Google Shape;538;p27"/>
          <p:cNvPicPr preferRelativeResize="0"/>
          <p:nvPr/>
        </p:nvPicPr>
        <p:blipFill rotWithShape="1">
          <a:blip r:embed="rId4">
            <a:alphaModFix/>
          </a:blip>
          <a:srcRect b="0" l="0" r="0" t="0"/>
          <a:stretch/>
        </p:blipFill>
        <p:spPr>
          <a:xfrm>
            <a:off x="4860032" y="2108188"/>
            <a:ext cx="3121706" cy="2341279"/>
          </a:xfrm>
          <a:prstGeom prst="rect">
            <a:avLst/>
          </a:prstGeom>
          <a:noFill/>
          <a:ln>
            <a:noFill/>
          </a:ln>
        </p:spPr>
      </p:pic>
      <p:sp>
        <p:nvSpPr>
          <p:cNvPr id="539" name="Google Shape;539;p27"/>
          <p:cNvSpPr txBox="1"/>
          <p:nvPr/>
        </p:nvSpPr>
        <p:spPr>
          <a:xfrm>
            <a:off x="1028699" y="5210964"/>
            <a:ext cx="7605085" cy="1200329"/>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400"/>
              <a:buFont typeface="Arial"/>
              <a:buChar char="•"/>
            </a:pPr>
            <a:r>
              <a:rPr lang="en-US" sz="2400">
                <a:solidFill>
                  <a:schemeClr val="dk1"/>
                </a:solidFill>
                <a:latin typeface="Roboto"/>
                <a:ea typeface="Roboto"/>
                <a:cs typeface="Roboto"/>
                <a:sym typeface="Roboto"/>
              </a:rPr>
              <a:t>Allows intubation from any position.</a:t>
            </a:r>
            <a:endParaRPr/>
          </a:p>
          <a:p>
            <a:pPr indent="-190500" lvl="0" marL="342900" marR="0" rtl="0" algn="l">
              <a:spcBef>
                <a:spcPts val="0"/>
              </a:spcBef>
              <a:spcAft>
                <a:spcPts val="0"/>
              </a:spcAft>
              <a:buClr>
                <a:schemeClr val="dk1"/>
              </a:buClr>
              <a:buSzPts val="2400"/>
              <a:buFont typeface="Arial"/>
              <a:buNone/>
            </a:pPr>
            <a:r>
              <a:t/>
            </a:r>
            <a:endParaRPr sz="2400">
              <a:solidFill>
                <a:schemeClr val="dk1"/>
              </a:solidFill>
              <a:latin typeface="Roboto"/>
              <a:ea typeface="Roboto"/>
              <a:cs typeface="Roboto"/>
              <a:sym typeface="Roboto"/>
            </a:endParaRPr>
          </a:p>
          <a:p>
            <a:pPr indent="-342900" lvl="0" marL="342900" marR="0" rtl="0" algn="l">
              <a:spcBef>
                <a:spcPts val="0"/>
              </a:spcBef>
              <a:spcAft>
                <a:spcPts val="0"/>
              </a:spcAft>
              <a:buClr>
                <a:schemeClr val="dk1"/>
              </a:buClr>
              <a:buSzPts val="2400"/>
              <a:buFont typeface="Arial"/>
              <a:buChar char="•"/>
            </a:pPr>
            <a:r>
              <a:rPr lang="en-US" sz="2400">
                <a:solidFill>
                  <a:schemeClr val="dk1"/>
                </a:solidFill>
                <a:latin typeface="Roboto"/>
                <a:ea typeface="Roboto"/>
                <a:cs typeface="Roboto"/>
                <a:sym typeface="Roboto"/>
              </a:rPr>
              <a:t>Full swivel &amp; flip 180º reduces device´s height.</a:t>
            </a:r>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600"/>
                                  </p:stCondLst>
                                  <p:childTnLst>
                                    <p:set>
                                      <p:cBhvr>
                                        <p:cTn dur="1" fill="hold">
                                          <p:stCondLst>
                                            <p:cond delay="0"/>
                                          </p:stCondLst>
                                        </p:cTn>
                                        <p:tgtEl>
                                          <p:spTgt spid="537"/>
                                        </p:tgtEl>
                                        <p:attrNameLst>
                                          <p:attrName>style.visibility</p:attrName>
                                        </p:attrNameLst>
                                      </p:cBhvr>
                                      <p:to>
                                        <p:strVal val="visible"/>
                                      </p:to>
                                    </p:set>
                                    <p:animEffect filter="fade" transition="in">
                                      <p:cBhvr>
                                        <p:cTn dur="5000"/>
                                        <p:tgtEl>
                                          <p:spTgt spid="537"/>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538"/>
                                        </p:tgtEl>
                                        <p:attrNameLst>
                                          <p:attrName>style.visibility</p:attrName>
                                        </p:attrNameLst>
                                      </p:cBhvr>
                                      <p:to>
                                        <p:strVal val="visible"/>
                                      </p:to>
                                    </p:set>
                                    <p:animEffect filter="fade" transition="in">
                                      <p:cBhvr>
                                        <p:cTn dur="2605"/>
                                        <p:tgtEl>
                                          <p:spTgt spid="538"/>
                                        </p:tgtEl>
                                      </p:cBhvr>
                                    </p:animEffect>
                                  </p:childTnLst>
                                </p:cTn>
                              </p:par>
                            </p:childTnLst>
                          </p:cTn>
                        </p:par>
                        <p:par>
                          <p:cTn fill="hold">
                            <p:stCondLst>
                              <p:cond delay="7605"/>
                            </p:stCondLst>
                            <p:childTnLst>
                              <p:par>
                                <p:cTn fill="hold" nodeType="afterEffect" presetClass="entr" presetID="10" presetSubtype="0">
                                  <p:stCondLst>
                                    <p:cond delay="0"/>
                                  </p:stCondLst>
                                  <p:childTnLst>
                                    <p:set>
                                      <p:cBhvr>
                                        <p:cTn dur="1" fill="hold">
                                          <p:stCondLst>
                                            <p:cond delay="0"/>
                                          </p:stCondLst>
                                        </p:cTn>
                                        <p:tgtEl>
                                          <p:spTgt spid="539"/>
                                        </p:tgtEl>
                                        <p:attrNameLst>
                                          <p:attrName>style.visibility</p:attrName>
                                        </p:attrNameLst>
                                      </p:cBhvr>
                                      <p:to>
                                        <p:strVal val="visible"/>
                                      </p:to>
                                    </p:set>
                                    <p:animEffect filter="fade" transition="in">
                                      <p:cBhvr>
                                        <p:cTn dur="1348"/>
                                        <p:tgtEl>
                                          <p:spTgt spid="5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3" name="Shape 543"/>
        <p:cNvGrpSpPr/>
        <p:nvPr/>
      </p:nvGrpSpPr>
      <p:grpSpPr>
        <a:xfrm>
          <a:off x="0" y="0"/>
          <a:ext cx="0" cy="0"/>
          <a:chOff x="0" y="0"/>
          <a:chExt cx="0" cy="0"/>
        </a:xfrm>
      </p:grpSpPr>
      <p:sp>
        <p:nvSpPr>
          <p:cNvPr id="544" name="Google Shape;544;p28"/>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45" name="Google Shape;545;p28"/>
          <p:cNvSpPr/>
          <p:nvPr/>
        </p:nvSpPr>
        <p:spPr>
          <a:xfrm flipH="1">
            <a:off x="0" y="-1"/>
            <a:ext cx="9143997" cy="1590742"/>
          </a:xfrm>
          <a:prstGeom prst="rect">
            <a:avLst/>
          </a:prstGeom>
          <a:gradFill>
            <a:gsLst>
              <a:gs pos="0">
                <a:srgbClr val="000000"/>
              </a:gs>
              <a:gs pos="100000">
                <a:srgbClr val="366092"/>
              </a:gs>
            </a:gsLst>
            <a:lin ang="8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46" name="Google Shape;546;p28"/>
          <p:cNvSpPr/>
          <p:nvPr/>
        </p:nvSpPr>
        <p:spPr>
          <a:xfrm flipH="1" rot="10800000">
            <a:off x="-2" y="0"/>
            <a:ext cx="6086479" cy="1590742"/>
          </a:xfrm>
          <a:prstGeom prst="rect">
            <a:avLst/>
          </a:prstGeom>
          <a:gradFill>
            <a:gsLst>
              <a:gs pos="0">
                <a:srgbClr val="4F81BD">
                  <a:alpha val="0"/>
                </a:srgbClr>
              </a:gs>
              <a:gs pos="20000">
                <a:srgbClr val="4F81BD">
                  <a:alpha val="0"/>
                </a:srgbClr>
              </a:gs>
              <a:gs pos="100000">
                <a:srgbClr val="244061">
                  <a:alpha val="54901"/>
                </a:srgbClr>
              </a:gs>
            </a:gsLst>
            <a:lin ang="13800001"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47" name="Google Shape;547;p28"/>
          <p:cNvSpPr/>
          <p:nvPr/>
        </p:nvSpPr>
        <p:spPr>
          <a:xfrm flipH="1">
            <a:off x="6086474" y="-1"/>
            <a:ext cx="3057523" cy="1590742"/>
          </a:xfrm>
          <a:prstGeom prst="rect">
            <a:avLst/>
          </a:prstGeom>
          <a:gradFill>
            <a:gsLst>
              <a:gs pos="0">
                <a:srgbClr val="4F81BD">
                  <a:alpha val="65882"/>
                </a:srgbClr>
              </a:gs>
              <a:gs pos="100000">
                <a:srgbClr val="000000">
                  <a:alpha val="29803"/>
                </a:srgbClr>
              </a:gs>
            </a:gsLst>
            <a:lin ang="13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48" name="Google Shape;548;p28"/>
          <p:cNvSpPr/>
          <p:nvPr/>
        </p:nvSpPr>
        <p:spPr>
          <a:xfrm>
            <a:off x="344512" y="-1"/>
            <a:ext cx="8799485" cy="1597433"/>
          </a:xfrm>
          <a:prstGeom prst="rect">
            <a:avLst/>
          </a:prstGeom>
          <a:gradFill>
            <a:gsLst>
              <a:gs pos="0">
                <a:srgbClr val="000000">
                  <a:alpha val="0"/>
                </a:srgbClr>
              </a:gs>
              <a:gs pos="50000">
                <a:srgbClr val="000000">
                  <a:alpha val="0"/>
                </a:srgbClr>
              </a:gs>
              <a:gs pos="99000">
                <a:srgbClr val="244061">
                  <a:alpha val="51764"/>
                </a:srgbClr>
              </a:gs>
              <a:gs pos="100000">
                <a:srgbClr val="244061">
                  <a:alpha val="51764"/>
                </a:srgbClr>
              </a:gs>
            </a:gsLst>
            <a:lin ang="16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49" name="Google Shape;549;p28"/>
          <p:cNvSpPr txBox="1"/>
          <p:nvPr>
            <p:ph type="title"/>
          </p:nvPr>
        </p:nvSpPr>
        <p:spPr>
          <a:xfrm>
            <a:off x="1028699" y="294539"/>
            <a:ext cx="7421963" cy="68619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200"/>
              <a:buFont typeface="Poppins"/>
              <a:buNone/>
            </a:pPr>
            <a:r>
              <a:rPr lang="en-US" sz="3200">
                <a:solidFill>
                  <a:schemeClr val="lt1"/>
                </a:solidFill>
              </a:rPr>
              <a:t>13. Image 180º rotation</a:t>
            </a:r>
            <a:endParaRPr sz="3200">
              <a:solidFill>
                <a:schemeClr val="lt1"/>
              </a:solidFill>
            </a:endParaRPr>
          </a:p>
        </p:txBody>
      </p:sp>
      <p:sp>
        <p:nvSpPr>
          <p:cNvPr id="550" name="Google Shape;550;p28"/>
          <p:cNvSpPr txBox="1"/>
          <p:nvPr>
            <p:ph idx="12" type="sldNum"/>
          </p:nvPr>
        </p:nvSpPr>
        <p:spPr>
          <a:xfrm>
            <a:off x="8778240" y="6455431"/>
            <a:ext cx="334434"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7F7F7F"/>
              </a:buClr>
              <a:buSzPts val="1000"/>
              <a:buFont typeface="Calibri"/>
              <a:buNone/>
            </a:pPr>
            <a:fld id="{00000000-1234-1234-1234-123412341234}" type="slidenum">
              <a:rPr b="0" i="0" lang="en-US" sz="1000" u="none" cap="none" strike="noStrike">
                <a:solidFill>
                  <a:srgbClr val="7F7F7F"/>
                </a:solidFill>
                <a:latin typeface="Calibri"/>
                <a:ea typeface="Calibri"/>
                <a:cs typeface="Calibri"/>
                <a:sym typeface="Calibri"/>
              </a:rPr>
              <a:t>‹#›</a:t>
            </a:fld>
            <a:endParaRPr b="0" i="0" sz="1000" u="none" cap="none" strike="noStrike">
              <a:solidFill>
                <a:srgbClr val="7F7F7F"/>
              </a:solidFill>
              <a:latin typeface="Calibri"/>
              <a:ea typeface="Calibri"/>
              <a:cs typeface="Calibri"/>
              <a:sym typeface="Calibri"/>
            </a:endParaRPr>
          </a:p>
        </p:txBody>
      </p:sp>
      <p:grpSp>
        <p:nvGrpSpPr>
          <p:cNvPr id="551" name="Google Shape;551;p28"/>
          <p:cNvGrpSpPr/>
          <p:nvPr/>
        </p:nvGrpSpPr>
        <p:grpSpPr>
          <a:xfrm>
            <a:off x="889149" y="1196752"/>
            <a:ext cx="7365698" cy="3655558"/>
            <a:chOff x="791109" y="764704"/>
            <a:chExt cx="7365698" cy="3655558"/>
          </a:xfrm>
        </p:grpSpPr>
        <p:grpSp>
          <p:nvGrpSpPr>
            <p:cNvPr id="552" name="Google Shape;552;p28"/>
            <p:cNvGrpSpPr/>
            <p:nvPr/>
          </p:nvGrpSpPr>
          <p:grpSpPr>
            <a:xfrm>
              <a:off x="3972443" y="1844824"/>
              <a:ext cx="1191054" cy="1753631"/>
              <a:chOff x="5457342" y="2212641"/>
              <a:chExt cx="1588072" cy="2338175"/>
            </a:xfrm>
          </p:grpSpPr>
          <p:sp>
            <p:nvSpPr>
              <p:cNvPr id="553" name="Google Shape;553;p28"/>
              <p:cNvSpPr/>
              <p:nvPr/>
            </p:nvSpPr>
            <p:spPr>
              <a:xfrm rot="10800000">
                <a:off x="5457342" y="2212641"/>
                <a:ext cx="1588072" cy="2338175"/>
              </a:xfrm>
              <a:prstGeom prst="leftArrow">
                <a:avLst>
                  <a:gd fmla="val 50000" name="adj1"/>
                  <a:gd fmla="val 50000" name="adj2"/>
                </a:avLst>
              </a:prstGeom>
              <a:solidFill>
                <a:schemeClr val="l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pic>
            <p:nvPicPr>
              <p:cNvPr id="554" name="Google Shape;554;p28"/>
              <p:cNvPicPr preferRelativeResize="0"/>
              <p:nvPr/>
            </p:nvPicPr>
            <p:blipFill rotWithShape="1">
              <a:blip r:embed="rId3">
                <a:alphaModFix/>
              </a:blip>
              <a:srcRect b="0" l="0" r="0" t="0"/>
              <a:stretch/>
            </p:blipFill>
            <p:spPr>
              <a:xfrm>
                <a:off x="5634229" y="2896802"/>
                <a:ext cx="969379" cy="969855"/>
              </a:xfrm>
              <a:prstGeom prst="rect">
                <a:avLst/>
              </a:prstGeom>
              <a:noFill/>
              <a:ln>
                <a:noFill/>
              </a:ln>
            </p:spPr>
          </p:pic>
        </p:grpSp>
        <p:pic>
          <p:nvPicPr>
            <p:cNvPr descr="Imagen que contiene Interfaz de usuario gráfica&#10;&#10;Descripción generada automáticamente" id="555" name="Google Shape;555;p28"/>
            <p:cNvPicPr preferRelativeResize="0"/>
            <p:nvPr/>
          </p:nvPicPr>
          <p:blipFill rotWithShape="1">
            <a:blip r:embed="rId4">
              <a:alphaModFix/>
            </a:blip>
            <a:srcRect b="0" l="0" r="0" t="0"/>
            <a:stretch/>
          </p:blipFill>
          <p:spPr>
            <a:xfrm>
              <a:off x="5610086" y="1500072"/>
              <a:ext cx="2546721" cy="2638661"/>
            </a:xfrm>
            <a:prstGeom prst="rect">
              <a:avLst/>
            </a:prstGeom>
            <a:noFill/>
            <a:ln>
              <a:noFill/>
            </a:ln>
          </p:spPr>
        </p:pic>
        <p:pic>
          <p:nvPicPr>
            <p:cNvPr descr="Imagen que contiene sostener, tabla, pequeño, mano&#10;&#10;Descripción generada automáticamente" id="556" name="Google Shape;556;p28"/>
            <p:cNvPicPr preferRelativeResize="0"/>
            <p:nvPr/>
          </p:nvPicPr>
          <p:blipFill rotWithShape="1">
            <a:blip r:embed="rId5">
              <a:alphaModFix/>
            </a:blip>
            <a:srcRect b="0" l="0" r="0" t="0"/>
            <a:stretch/>
          </p:blipFill>
          <p:spPr>
            <a:xfrm>
              <a:off x="791109" y="764704"/>
              <a:ext cx="2742807" cy="3655558"/>
            </a:xfrm>
            <a:prstGeom prst="rect">
              <a:avLst/>
            </a:prstGeom>
            <a:noFill/>
            <a:ln>
              <a:noFill/>
            </a:ln>
          </p:spPr>
        </p:pic>
      </p:grpSp>
      <p:grpSp>
        <p:nvGrpSpPr>
          <p:cNvPr id="557" name="Google Shape;557;p28"/>
          <p:cNvGrpSpPr/>
          <p:nvPr/>
        </p:nvGrpSpPr>
        <p:grpSpPr>
          <a:xfrm>
            <a:off x="6756619" y="5157192"/>
            <a:ext cx="1903542" cy="1569660"/>
            <a:chOff x="603684" y="4116285"/>
            <a:chExt cx="2987046" cy="2575565"/>
          </a:xfrm>
        </p:grpSpPr>
        <p:pic>
          <p:nvPicPr>
            <p:cNvPr descr="Interfaz de usuario gráfica, Aplicación&#10;&#10;Descripción generada automáticamente" id="558" name="Google Shape;558;p28"/>
            <p:cNvPicPr preferRelativeResize="0"/>
            <p:nvPr/>
          </p:nvPicPr>
          <p:blipFill rotWithShape="1">
            <a:blip r:embed="rId6">
              <a:alphaModFix/>
            </a:blip>
            <a:srcRect b="0" l="0" r="0" t="0"/>
            <a:stretch/>
          </p:blipFill>
          <p:spPr>
            <a:xfrm>
              <a:off x="603684" y="4116285"/>
              <a:ext cx="2987046" cy="2575565"/>
            </a:xfrm>
            <a:prstGeom prst="rect">
              <a:avLst/>
            </a:prstGeom>
            <a:noFill/>
            <a:ln>
              <a:noFill/>
            </a:ln>
          </p:spPr>
        </p:pic>
        <p:sp>
          <p:nvSpPr>
            <p:cNvPr id="559" name="Google Shape;559;p28"/>
            <p:cNvSpPr/>
            <p:nvPr/>
          </p:nvSpPr>
          <p:spPr>
            <a:xfrm>
              <a:off x="2267744" y="6072956"/>
              <a:ext cx="720080" cy="597507"/>
            </a:xfrm>
            <a:prstGeom prst="ellipse">
              <a:avLst/>
            </a:prstGeom>
            <a:noFill/>
            <a:ln cap="flat" cmpd="sng" w="508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560" name="Google Shape;560;p28"/>
          <p:cNvSpPr txBox="1"/>
          <p:nvPr/>
        </p:nvSpPr>
        <p:spPr>
          <a:xfrm>
            <a:off x="494441" y="4731165"/>
            <a:ext cx="8490478" cy="1569660"/>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400"/>
              <a:buFont typeface="Arial"/>
              <a:buChar char="•"/>
            </a:pPr>
            <a:r>
              <a:rPr lang="en-US" sz="2400">
                <a:solidFill>
                  <a:schemeClr val="dk1"/>
                </a:solidFill>
                <a:latin typeface="Roboto"/>
                <a:ea typeface="Roboto"/>
                <a:cs typeface="Roboto"/>
                <a:sym typeface="Roboto"/>
              </a:rPr>
              <a:t>Press “Rotate 180º” to maintain correct anatomy orientation when :</a:t>
            </a:r>
            <a:endParaRPr/>
          </a:p>
          <a:p>
            <a:pPr indent="-342900" lvl="1" marL="800100" marR="0" rtl="0" algn="l">
              <a:spcBef>
                <a:spcPts val="0"/>
              </a:spcBef>
              <a:spcAft>
                <a:spcPts val="0"/>
              </a:spcAft>
              <a:buClr>
                <a:schemeClr val="dk1"/>
              </a:buClr>
              <a:buSzPts val="2400"/>
              <a:buFont typeface="Arial"/>
              <a:buChar char="•"/>
            </a:pPr>
            <a:r>
              <a:rPr b="0" i="0" lang="en-US" sz="2400" u="none" cap="none" strike="noStrike">
                <a:solidFill>
                  <a:schemeClr val="dk1"/>
                </a:solidFill>
                <a:latin typeface="Roboto"/>
                <a:ea typeface="Roboto"/>
                <a:cs typeface="Roboto"/>
                <a:sym typeface="Roboto"/>
              </a:rPr>
              <a:t>Screen is swiveled and flipped 180º.</a:t>
            </a:r>
            <a:endParaRPr/>
          </a:p>
          <a:p>
            <a:pPr indent="-342900" lvl="1" marL="800100" marR="0" rtl="0" algn="l">
              <a:spcBef>
                <a:spcPts val="0"/>
              </a:spcBef>
              <a:spcAft>
                <a:spcPts val="0"/>
              </a:spcAft>
              <a:buClr>
                <a:schemeClr val="dk1"/>
              </a:buClr>
              <a:buSzPts val="2400"/>
              <a:buFont typeface="Arial"/>
              <a:buChar char="•"/>
            </a:pPr>
            <a:r>
              <a:rPr b="0" i="0" lang="en-US" sz="2400" u="none" cap="none" strike="noStrike">
                <a:solidFill>
                  <a:schemeClr val="dk1"/>
                </a:solidFill>
                <a:latin typeface="Roboto"/>
                <a:ea typeface="Roboto"/>
                <a:cs typeface="Roboto"/>
                <a:sym typeface="Roboto"/>
              </a:rPr>
              <a:t>Intubating face-to-face.</a:t>
            </a:r>
            <a:endParaRPr/>
          </a:p>
        </p:txBody>
      </p:sp>
    </p:spTree>
  </p:cSld>
  <p:clrMapOvr>
    <a:masterClrMapping/>
  </p:clrMapOvr>
  <p:transition spd="slow">
    <p:fade/>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4" name="Shape 564"/>
        <p:cNvGrpSpPr/>
        <p:nvPr/>
      </p:nvGrpSpPr>
      <p:grpSpPr>
        <a:xfrm>
          <a:off x="0" y="0"/>
          <a:ext cx="0" cy="0"/>
          <a:chOff x="0" y="0"/>
          <a:chExt cx="0" cy="0"/>
        </a:xfrm>
      </p:grpSpPr>
      <p:sp>
        <p:nvSpPr>
          <p:cNvPr id="565" name="Google Shape;565;p29"/>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66" name="Google Shape;566;p29"/>
          <p:cNvSpPr/>
          <p:nvPr/>
        </p:nvSpPr>
        <p:spPr>
          <a:xfrm flipH="1">
            <a:off x="0" y="-1"/>
            <a:ext cx="9143997" cy="1590742"/>
          </a:xfrm>
          <a:prstGeom prst="rect">
            <a:avLst/>
          </a:prstGeom>
          <a:gradFill>
            <a:gsLst>
              <a:gs pos="0">
                <a:srgbClr val="000000"/>
              </a:gs>
              <a:gs pos="100000">
                <a:srgbClr val="366092"/>
              </a:gs>
            </a:gsLst>
            <a:lin ang="8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67" name="Google Shape;567;p29"/>
          <p:cNvSpPr/>
          <p:nvPr/>
        </p:nvSpPr>
        <p:spPr>
          <a:xfrm flipH="1" rot="10800000">
            <a:off x="-2" y="0"/>
            <a:ext cx="6086479" cy="1590742"/>
          </a:xfrm>
          <a:prstGeom prst="rect">
            <a:avLst/>
          </a:prstGeom>
          <a:gradFill>
            <a:gsLst>
              <a:gs pos="0">
                <a:srgbClr val="4F81BD">
                  <a:alpha val="0"/>
                </a:srgbClr>
              </a:gs>
              <a:gs pos="20000">
                <a:srgbClr val="4F81BD">
                  <a:alpha val="0"/>
                </a:srgbClr>
              </a:gs>
              <a:gs pos="100000">
                <a:srgbClr val="244061">
                  <a:alpha val="54901"/>
                </a:srgbClr>
              </a:gs>
            </a:gsLst>
            <a:lin ang="13800001"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68" name="Google Shape;568;p29"/>
          <p:cNvSpPr/>
          <p:nvPr/>
        </p:nvSpPr>
        <p:spPr>
          <a:xfrm flipH="1">
            <a:off x="6086474" y="-1"/>
            <a:ext cx="3057523" cy="1590742"/>
          </a:xfrm>
          <a:prstGeom prst="rect">
            <a:avLst/>
          </a:prstGeom>
          <a:gradFill>
            <a:gsLst>
              <a:gs pos="0">
                <a:srgbClr val="4F81BD">
                  <a:alpha val="65882"/>
                </a:srgbClr>
              </a:gs>
              <a:gs pos="100000">
                <a:srgbClr val="000000">
                  <a:alpha val="29803"/>
                </a:srgbClr>
              </a:gs>
            </a:gsLst>
            <a:lin ang="13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69" name="Google Shape;569;p29"/>
          <p:cNvSpPr/>
          <p:nvPr/>
        </p:nvSpPr>
        <p:spPr>
          <a:xfrm>
            <a:off x="344512" y="-1"/>
            <a:ext cx="8799485" cy="1597433"/>
          </a:xfrm>
          <a:prstGeom prst="rect">
            <a:avLst/>
          </a:prstGeom>
          <a:gradFill>
            <a:gsLst>
              <a:gs pos="0">
                <a:srgbClr val="000000">
                  <a:alpha val="0"/>
                </a:srgbClr>
              </a:gs>
              <a:gs pos="50000">
                <a:srgbClr val="000000">
                  <a:alpha val="0"/>
                </a:srgbClr>
              </a:gs>
              <a:gs pos="99000">
                <a:srgbClr val="244061">
                  <a:alpha val="51764"/>
                </a:srgbClr>
              </a:gs>
              <a:gs pos="100000">
                <a:srgbClr val="244061">
                  <a:alpha val="51764"/>
                </a:srgbClr>
              </a:gs>
            </a:gsLst>
            <a:lin ang="16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70" name="Google Shape;570;p29"/>
          <p:cNvSpPr txBox="1"/>
          <p:nvPr>
            <p:ph type="title"/>
          </p:nvPr>
        </p:nvSpPr>
        <p:spPr>
          <a:xfrm>
            <a:off x="1028699" y="294539"/>
            <a:ext cx="7421963" cy="68619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200"/>
              <a:buFont typeface="Poppins"/>
              <a:buNone/>
            </a:pPr>
            <a:r>
              <a:rPr lang="en-US" sz="3200">
                <a:solidFill>
                  <a:schemeClr val="lt1"/>
                </a:solidFill>
              </a:rPr>
              <a:t>14. Wi-Fi connection. Overview</a:t>
            </a:r>
            <a:endParaRPr sz="3200">
              <a:solidFill>
                <a:schemeClr val="lt1"/>
              </a:solidFill>
            </a:endParaRPr>
          </a:p>
        </p:txBody>
      </p:sp>
      <p:sp>
        <p:nvSpPr>
          <p:cNvPr id="571" name="Google Shape;571;p29"/>
          <p:cNvSpPr txBox="1"/>
          <p:nvPr>
            <p:ph idx="12" type="sldNum"/>
          </p:nvPr>
        </p:nvSpPr>
        <p:spPr>
          <a:xfrm>
            <a:off x="8778240" y="6455431"/>
            <a:ext cx="334434"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7F7F7F"/>
              </a:buClr>
              <a:buSzPts val="1000"/>
              <a:buFont typeface="Calibri"/>
              <a:buNone/>
            </a:pPr>
            <a:fld id="{00000000-1234-1234-1234-123412341234}" type="slidenum">
              <a:rPr b="0" i="0" lang="en-US" sz="1000" u="none" cap="none" strike="noStrike">
                <a:solidFill>
                  <a:srgbClr val="7F7F7F"/>
                </a:solidFill>
                <a:latin typeface="Calibri"/>
                <a:ea typeface="Calibri"/>
                <a:cs typeface="Calibri"/>
                <a:sym typeface="Calibri"/>
              </a:rPr>
              <a:t>‹#›</a:t>
            </a:fld>
            <a:endParaRPr b="0" i="0" sz="1000" u="none" cap="none" strike="noStrike">
              <a:solidFill>
                <a:srgbClr val="7F7F7F"/>
              </a:solidFill>
              <a:latin typeface="Calibri"/>
              <a:ea typeface="Calibri"/>
              <a:cs typeface="Calibri"/>
              <a:sym typeface="Calibri"/>
            </a:endParaRPr>
          </a:p>
        </p:txBody>
      </p:sp>
      <p:grpSp>
        <p:nvGrpSpPr>
          <p:cNvPr id="572" name="Google Shape;572;p29"/>
          <p:cNvGrpSpPr/>
          <p:nvPr/>
        </p:nvGrpSpPr>
        <p:grpSpPr>
          <a:xfrm>
            <a:off x="-2326599" y="1484712"/>
            <a:ext cx="5905864" cy="5335645"/>
            <a:chOff x="290240" y="1248098"/>
            <a:chExt cx="3232017" cy="2919961"/>
          </a:xfrm>
        </p:grpSpPr>
        <p:pic>
          <p:nvPicPr>
            <p:cNvPr descr="Cool Wifi Signal Gif Animation 2022" id="573" name="Google Shape;573;p29"/>
            <p:cNvPicPr preferRelativeResize="0"/>
            <p:nvPr/>
          </p:nvPicPr>
          <p:blipFill rotWithShape="1">
            <a:blip r:embed="rId3">
              <a:alphaModFix/>
            </a:blip>
            <a:srcRect b="0" l="0" r="0" t="0"/>
            <a:stretch/>
          </p:blipFill>
          <p:spPr>
            <a:xfrm rot="3337961">
              <a:off x="2559636" y="1646008"/>
              <a:ext cx="893760" cy="638399"/>
            </a:xfrm>
            <a:prstGeom prst="rect">
              <a:avLst/>
            </a:prstGeom>
            <a:noFill/>
            <a:ln>
              <a:noFill/>
            </a:ln>
          </p:spPr>
        </p:pic>
        <p:pic>
          <p:nvPicPr>
            <p:cNvPr descr="Imagen que contiene Interfaz de usuario gráfica&#10;&#10;Descripción generada automáticamente" id="574" name="Google Shape;574;p29"/>
            <p:cNvPicPr preferRelativeResize="0"/>
            <p:nvPr/>
          </p:nvPicPr>
          <p:blipFill rotWithShape="1">
            <a:blip r:embed="rId4">
              <a:alphaModFix/>
            </a:blip>
            <a:srcRect b="0" l="0" r="0" t="0"/>
            <a:stretch/>
          </p:blipFill>
          <p:spPr>
            <a:xfrm>
              <a:off x="290240" y="1248098"/>
              <a:ext cx="2818220" cy="2919961"/>
            </a:xfrm>
            <a:prstGeom prst="rect">
              <a:avLst/>
            </a:prstGeom>
            <a:noFill/>
            <a:ln>
              <a:noFill/>
            </a:ln>
          </p:spPr>
        </p:pic>
      </p:grpSp>
      <p:grpSp>
        <p:nvGrpSpPr>
          <p:cNvPr id="575" name="Google Shape;575;p29"/>
          <p:cNvGrpSpPr/>
          <p:nvPr/>
        </p:nvGrpSpPr>
        <p:grpSpPr>
          <a:xfrm>
            <a:off x="441906" y="4103255"/>
            <a:ext cx="3329573" cy="2428116"/>
            <a:chOff x="441906" y="4103255"/>
            <a:chExt cx="3329573" cy="2428116"/>
          </a:xfrm>
        </p:grpSpPr>
        <p:grpSp>
          <p:nvGrpSpPr>
            <p:cNvPr id="576" name="Google Shape;576;p29"/>
            <p:cNvGrpSpPr/>
            <p:nvPr/>
          </p:nvGrpSpPr>
          <p:grpSpPr>
            <a:xfrm>
              <a:off x="441906" y="4892328"/>
              <a:ext cx="1904492" cy="1639043"/>
              <a:chOff x="241954" y="5156365"/>
              <a:chExt cx="1904492" cy="1639043"/>
            </a:xfrm>
          </p:grpSpPr>
          <p:pic>
            <p:nvPicPr>
              <p:cNvPr id="577" name="Google Shape;577;p29"/>
              <p:cNvPicPr preferRelativeResize="0"/>
              <p:nvPr/>
            </p:nvPicPr>
            <p:blipFill rotWithShape="1">
              <a:blip r:embed="rId5">
                <a:alphaModFix/>
              </a:blip>
              <a:srcRect b="0" l="0" r="0" t="0"/>
              <a:stretch/>
            </p:blipFill>
            <p:spPr>
              <a:xfrm>
                <a:off x="241954" y="5156365"/>
                <a:ext cx="1904492" cy="1639043"/>
              </a:xfrm>
              <a:prstGeom prst="rect">
                <a:avLst/>
              </a:prstGeom>
              <a:noFill/>
              <a:ln>
                <a:noFill/>
              </a:ln>
            </p:spPr>
          </p:pic>
          <p:sp>
            <p:nvSpPr>
              <p:cNvPr id="578" name="Google Shape;578;p29"/>
              <p:cNvSpPr/>
              <p:nvPr/>
            </p:nvSpPr>
            <p:spPr>
              <a:xfrm>
                <a:off x="1667034" y="5170361"/>
                <a:ext cx="360041" cy="283766"/>
              </a:xfrm>
              <a:prstGeom prst="ellipse">
                <a:avLst/>
              </a:prstGeom>
              <a:no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579" name="Google Shape;579;p29"/>
            <p:cNvGrpSpPr/>
            <p:nvPr/>
          </p:nvGrpSpPr>
          <p:grpSpPr>
            <a:xfrm>
              <a:off x="2372471" y="4103255"/>
              <a:ext cx="1399008" cy="944952"/>
              <a:chOff x="2462037" y="4510337"/>
              <a:chExt cx="1066444" cy="803124"/>
            </a:xfrm>
          </p:grpSpPr>
          <p:pic>
            <p:nvPicPr>
              <p:cNvPr id="580" name="Google Shape;580;p29"/>
              <p:cNvPicPr preferRelativeResize="0"/>
              <p:nvPr/>
            </p:nvPicPr>
            <p:blipFill rotWithShape="1">
              <a:blip r:embed="rId6">
                <a:alphaModFix/>
              </a:blip>
              <a:srcRect b="0" l="0" r="0" t="0"/>
              <a:stretch/>
            </p:blipFill>
            <p:spPr>
              <a:xfrm>
                <a:off x="2462037" y="4510337"/>
                <a:ext cx="1066444" cy="803124"/>
              </a:xfrm>
              <a:prstGeom prst="rect">
                <a:avLst/>
              </a:prstGeom>
              <a:noFill/>
              <a:ln>
                <a:noFill/>
              </a:ln>
            </p:spPr>
          </p:pic>
          <p:sp>
            <p:nvSpPr>
              <p:cNvPr id="581" name="Google Shape;581;p29"/>
              <p:cNvSpPr/>
              <p:nvPr/>
            </p:nvSpPr>
            <p:spPr>
              <a:xfrm>
                <a:off x="2462037" y="4725144"/>
                <a:ext cx="1060220" cy="587100"/>
              </a:xfrm>
              <a:prstGeom prst="ellipse">
                <a:avLst/>
              </a:prstGeom>
              <a:no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sp>
        <p:nvSpPr>
          <p:cNvPr id="582" name="Google Shape;582;p29"/>
          <p:cNvSpPr txBox="1"/>
          <p:nvPr/>
        </p:nvSpPr>
        <p:spPr>
          <a:xfrm>
            <a:off x="3995400" y="1445959"/>
            <a:ext cx="4968552" cy="5147563"/>
          </a:xfrm>
          <a:prstGeom prst="rect">
            <a:avLst/>
          </a:prstGeom>
          <a:noFill/>
          <a:ln>
            <a:noFill/>
          </a:ln>
        </p:spPr>
        <p:txBody>
          <a:bodyPr anchorCtr="0" anchor="t" bIns="45700" lIns="91425" spcFirstLastPara="1" rIns="91425" wrap="square" tIns="45700">
            <a:spAutoFit/>
          </a:bodyPr>
          <a:lstStyle/>
          <a:p>
            <a:pPr indent="-152400" lvl="0" marL="257175" marR="0" rtl="0" algn="l">
              <a:spcBef>
                <a:spcPts val="0"/>
              </a:spcBef>
              <a:spcAft>
                <a:spcPts val="0"/>
              </a:spcAft>
              <a:buClr>
                <a:schemeClr val="dk1"/>
              </a:buClr>
              <a:buSzPts val="1650"/>
              <a:buFont typeface="Arial"/>
              <a:buNone/>
            </a:pPr>
            <a:r>
              <a:t/>
            </a:r>
            <a:endParaRPr sz="1650">
              <a:solidFill>
                <a:schemeClr val="dk1"/>
              </a:solidFill>
              <a:latin typeface="Roboto"/>
              <a:ea typeface="Roboto"/>
              <a:cs typeface="Roboto"/>
              <a:sym typeface="Roboto"/>
            </a:endParaRPr>
          </a:p>
          <a:p>
            <a:pPr indent="-257175" lvl="0" marL="257175" marR="0" rtl="0" algn="l">
              <a:spcBef>
                <a:spcPts val="0"/>
              </a:spcBef>
              <a:spcAft>
                <a:spcPts val="0"/>
              </a:spcAft>
              <a:buClr>
                <a:schemeClr val="dk1"/>
              </a:buClr>
              <a:buSzPts val="2400"/>
              <a:buFont typeface="Arial"/>
              <a:buChar char="•"/>
            </a:pPr>
            <a:r>
              <a:rPr lang="en-US" sz="2400">
                <a:solidFill>
                  <a:schemeClr val="dk1"/>
                </a:solidFill>
                <a:latin typeface="Roboto"/>
                <a:ea typeface="Roboto"/>
                <a:cs typeface="Roboto"/>
                <a:sym typeface="Roboto"/>
              </a:rPr>
              <a:t>Activate Wi-Fi in Main Menu</a:t>
            </a:r>
            <a:endParaRPr/>
          </a:p>
          <a:p>
            <a:pPr indent="0" lvl="0" marL="0" marR="0" rtl="0" algn="l">
              <a:spcBef>
                <a:spcPts val="0"/>
              </a:spcBef>
              <a:spcAft>
                <a:spcPts val="0"/>
              </a:spcAft>
              <a:buNone/>
            </a:pPr>
            <a:r>
              <a:t/>
            </a:r>
            <a:endParaRPr sz="2400">
              <a:solidFill>
                <a:schemeClr val="dk1"/>
              </a:solidFill>
              <a:latin typeface="Roboto"/>
              <a:ea typeface="Roboto"/>
              <a:cs typeface="Roboto"/>
              <a:sym typeface="Roboto"/>
            </a:endParaRPr>
          </a:p>
          <a:p>
            <a:pPr indent="-257175" lvl="0" marL="257175" marR="0" rtl="0" algn="l">
              <a:spcBef>
                <a:spcPts val="0"/>
              </a:spcBef>
              <a:spcAft>
                <a:spcPts val="0"/>
              </a:spcAft>
              <a:buClr>
                <a:schemeClr val="dk1"/>
              </a:buClr>
              <a:buSzPts val="2400"/>
              <a:buFont typeface="Arial"/>
              <a:buChar char="•"/>
            </a:pPr>
            <a:r>
              <a:rPr lang="en-US" sz="2400">
                <a:solidFill>
                  <a:schemeClr val="dk1"/>
                </a:solidFill>
                <a:latin typeface="Roboto"/>
                <a:ea typeface="Roboto"/>
                <a:cs typeface="Roboto"/>
                <a:sym typeface="Roboto"/>
              </a:rPr>
              <a:t>Airtraq Plus creates its own Wi-Fi hotspot. Range approx. : 10 m.</a:t>
            </a:r>
            <a:endParaRPr/>
          </a:p>
          <a:p>
            <a:pPr indent="-104775" lvl="0" marL="257175" marR="0" rtl="0" algn="l">
              <a:spcBef>
                <a:spcPts val="0"/>
              </a:spcBef>
              <a:spcAft>
                <a:spcPts val="0"/>
              </a:spcAft>
              <a:buClr>
                <a:schemeClr val="dk1"/>
              </a:buClr>
              <a:buSzPts val="2400"/>
              <a:buFont typeface="Arial"/>
              <a:buNone/>
            </a:pPr>
            <a:r>
              <a:t/>
            </a:r>
            <a:endParaRPr sz="2400">
              <a:solidFill>
                <a:schemeClr val="dk1"/>
              </a:solidFill>
              <a:latin typeface="Roboto"/>
              <a:ea typeface="Roboto"/>
              <a:cs typeface="Roboto"/>
              <a:sym typeface="Roboto"/>
            </a:endParaRPr>
          </a:p>
          <a:p>
            <a:pPr indent="-257175" lvl="1" marL="257175" marR="0" rtl="0" algn="l">
              <a:spcBef>
                <a:spcPts val="0"/>
              </a:spcBef>
              <a:spcAft>
                <a:spcPts val="0"/>
              </a:spcAft>
              <a:buClr>
                <a:schemeClr val="dk1"/>
              </a:buClr>
              <a:buSzPts val="2400"/>
              <a:buFont typeface="Arial"/>
              <a:buChar char="•"/>
            </a:pPr>
            <a:r>
              <a:rPr b="0" i="0" lang="en-US" sz="2400" u="none" cap="none" strike="noStrike">
                <a:solidFill>
                  <a:schemeClr val="dk1"/>
                </a:solidFill>
                <a:latin typeface="Roboto"/>
                <a:ea typeface="Roboto"/>
                <a:cs typeface="Roboto"/>
                <a:sym typeface="Roboto"/>
              </a:rPr>
              <a:t>Only one receiver at a time. When device is connected, WiFi indicator  becomes white and a “linked” indicator is displayed.</a:t>
            </a:r>
            <a:endParaRPr/>
          </a:p>
          <a:p>
            <a:pPr indent="0" lvl="0" marL="0" marR="0" rtl="0" algn="l">
              <a:spcBef>
                <a:spcPts val="0"/>
              </a:spcBef>
              <a:spcAft>
                <a:spcPts val="0"/>
              </a:spcAft>
              <a:buNone/>
            </a:pPr>
            <a:r>
              <a:t/>
            </a:r>
            <a:endParaRPr sz="2400">
              <a:solidFill>
                <a:schemeClr val="dk1"/>
              </a:solidFill>
              <a:latin typeface="Roboto"/>
              <a:ea typeface="Roboto"/>
              <a:cs typeface="Roboto"/>
              <a:sym typeface="Roboto"/>
            </a:endParaRPr>
          </a:p>
          <a:p>
            <a:pPr indent="-257175" lvl="0" marL="257175" marR="0" rtl="0" algn="l">
              <a:spcBef>
                <a:spcPts val="0"/>
              </a:spcBef>
              <a:spcAft>
                <a:spcPts val="0"/>
              </a:spcAft>
              <a:buClr>
                <a:schemeClr val="dk1"/>
              </a:buClr>
              <a:buSzPts val="2400"/>
              <a:buFont typeface="Arial"/>
              <a:buChar char="•"/>
            </a:pPr>
            <a:r>
              <a:rPr lang="en-US" sz="2400">
                <a:solidFill>
                  <a:schemeClr val="dk1"/>
                </a:solidFill>
                <a:latin typeface="Roboto"/>
                <a:ea typeface="Roboto"/>
                <a:cs typeface="Roboto"/>
                <a:sym typeface="Roboto"/>
              </a:rPr>
              <a:t>On start, Wi-Fi activation status remains as it was when last turned off.</a:t>
            </a:r>
            <a:endParaRPr/>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5" name="Shape 115"/>
        <p:cNvGrpSpPr/>
        <p:nvPr/>
      </p:nvGrpSpPr>
      <p:grpSpPr>
        <a:xfrm>
          <a:off x="0" y="0"/>
          <a:ext cx="0" cy="0"/>
          <a:chOff x="0" y="0"/>
          <a:chExt cx="0" cy="0"/>
        </a:xfrm>
      </p:grpSpPr>
      <p:sp>
        <p:nvSpPr>
          <p:cNvPr id="116" name="Google Shape;116;p3"/>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7" name="Google Shape;117;p3"/>
          <p:cNvSpPr/>
          <p:nvPr/>
        </p:nvSpPr>
        <p:spPr>
          <a:xfrm>
            <a:off x="0" y="0"/>
            <a:ext cx="9141714"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8" name="Google Shape;118;p3"/>
          <p:cNvSpPr/>
          <p:nvPr/>
        </p:nvSpPr>
        <p:spPr>
          <a:xfrm flipH="1" rot="5400000">
            <a:off x="-1914813" y="1914812"/>
            <a:ext cx="6858000" cy="3028377"/>
          </a:xfrm>
          <a:prstGeom prst="rect">
            <a:avLst/>
          </a:prstGeom>
          <a:gradFill>
            <a:gsLst>
              <a:gs pos="0">
                <a:srgbClr val="000000"/>
              </a:gs>
              <a:gs pos="8000">
                <a:srgbClr val="000000"/>
              </a:gs>
              <a:gs pos="100000">
                <a:srgbClr val="366092"/>
              </a:gs>
            </a:gsLst>
            <a:lin ang="3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9" name="Google Shape;119;p3"/>
          <p:cNvSpPr/>
          <p:nvPr/>
        </p:nvSpPr>
        <p:spPr>
          <a:xfrm flipH="1" rot="5400000">
            <a:off x="-1914814" y="1924949"/>
            <a:ext cx="6857999" cy="3028379"/>
          </a:xfrm>
          <a:prstGeom prst="rect">
            <a:avLst/>
          </a:prstGeom>
          <a:gradFill>
            <a:gsLst>
              <a:gs pos="0">
                <a:srgbClr val="000000">
                  <a:alpha val="0"/>
                </a:srgbClr>
              </a:gs>
              <a:gs pos="99000">
                <a:srgbClr val="4F81BD">
                  <a:alpha val="45882"/>
                </a:srgbClr>
              </a:gs>
              <a:gs pos="100000">
                <a:srgbClr val="4F81BD">
                  <a:alpha val="45882"/>
                </a:srgbClr>
              </a:gs>
            </a:gsLst>
            <a:lin ang="1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0" name="Google Shape;120;p3"/>
          <p:cNvSpPr/>
          <p:nvPr/>
        </p:nvSpPr>
        <p:spPr>
          <a:xfrm flipH="1" rot="5400000">
            <a:off x="263195" y="4092815"/>
            <a:ext cx="2501979" cy="3028381"/>
          </a:xfrm>
          <a:prstGeom prst="rect">
            <a:avLst/>
          </a:prstGeom>
          <a:gradFill>
            <a:gsLst>
              <a:gs pos="0">
                <a:srgbClr val="4F81BD">
                  <a:alpha val="28627"/>
                </a:srgbClr>
              </a:gs>
              <a:gs pos="2000">
                <a:srgbClr val="4F81BD">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1" name="Google Shape;121;p3"/>
          <p:cNvSpPr/>
          <p:nvPr/>
        </p:nvSpPr>
        <p:spPr>
          <a:xfrm rot="-964587">
            <a:off x="-376302" y="969718"/>
            <a:ext cx="2925267" cy="4178958"/>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F81BD">
                  <a:alpha val="42745"/>
                </a:srgbClr>
              </a:gs>
            </a:gsLst>
            <a:lin ang="1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2" name="Google Shape;122;p3"/>
          <p:cNvSpPr/>
          <p:nvPr/>
        </p:nvSpPr>
        <p:spPr>
          <a:xfrm flipH="1" rot="5400000">
            <a:off x="-1914820" y="1904672"/>
            <a:ext cx="6858003" cy="3028376"/>
          </a:xfrm>
          <a:prstGeom prst="rect">
            <a:avLst/>
          </a:prstGeom>
          <a:gradFill>
            <a:gsLst>
              <a:gs pos="0">
                <a:srgbClr val="000000">
                  <a:alpha val="0"/>
                </a:srgbClr>
              </a:gs>
              <a:gs pos="99000">
                <a:srgbClr val="93B3D7">
                  <a:alpha val="10980"/>
                </a:srgbClr>
              </a:gs>
              <a:gs pos="100000">
                <a:srgbClr val="93B3D7">
                  <a:alpha val="10980"/>
                </a:srgbClr>
              </a:gs>
            </a:gsLst>
            <a:lin ang="7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3" name="Google Shape;123;p3"/>
          <p:cNvSpPr txBox="1"/>
          <p:nvPr>
            <p:ph type="title"/>
          </p:nvPr>
        </p:nvSpPr>
        <p:spPr>
          <a:xfrm>
            <a:off x="350041" y="586855"/>
            <a:ext cx="2401025" cy="3387497"/>
          </a:xfrm>
          <a:prstGeom prst="rect">
            <a:avLst/>
          </a:prstGeom>
          <a:noFill/>
          <a:ln>
            <a:noFill/>
          </a:ln>
        </p:spPr>
        <p:txBody>
          <a:bodyPr anchorCtr="0" anchor="b" bIns="45700" lIns="91425" spcFirstLastPara="1" rIns="91425" wrap="square" tIns="45700">
            <a:normAutofit/>
          </a:bodyPr>
          <a:lstStyle/>
          <a:p>
            <a:pPr indent="0" lvl="0" marL="0" rtl="0" algn="r">
              <a:spcBef>
                <a:spcPts val="0"/>
              </a:spcBef>
              <a:spcAft>
                <a:spcPts val="0"/>
              </a:spcAft>
              <a:buClr>
                <a:srgbClr val="FFFFFF"/>
              </a:buClr>
              <a:buSzPts val="3500"/>
              <a:buFont typeface="Poppins"/>
              <a:buNone/>
            </a:pPr>
            <a:r>
              <a:rPr lang="en-US" sz="3500">
                <a:solidFill>
                  <a:srgbClr val="FFFFFF"/>
                </a:solidFill>
              </a:rPr>
              <a:t>Contents (1)  </a:t>
            </a:r>
            <a:endParaRPr/>
          </a:p>
        </p:txBody>
      </p:sp>
      <p:sp>
        <p:nvSpPr>
          <p:cNvPr id="124" name="Google Shape;124;p3"/>
          <p:cNvSpPr txBox="1"/>
          <p:nvPr>
            <p:ph idx="1" type="body"/>
          </p:nvPr>
        </p:nvSpPr>
        <p:spPr>
          <a:xfrm>
            <a:off x="3275856" y="260648"/>
            <a:ext cx="5688632" cy="5934879"/>
          </a:xfrm>
          <a:prstGeom prst="rect">
            <a:avLst/>
          </a:prstGeom>
          <a:noFill/>
          <a:ln>
            <a:noFill/>
          </a:ln>
        </p:spPr>
        <p:txBody>
          <a:bodyPr anchorCtr="0" anchor="ctr" bIns="45700" lIns="91425" spcFirstLastPara="1" rIns="91425" wrap="square" tIns="45700">
            <a:normAutofit/>
          </a:bodyPr>
          <a:lstStyle/>
          <a:p>
            <a:pPr indent="-385763" lvl="0" marL="385763" rtl="0" algn="l">
              <a:spcBef>
                <a:spcPts val="0"/>
              </a:spcBef>
              <a:spcAft>
                <a:spcPts val="0"/>
              </a:spcAft>
              <a:buClr>
                <a:schemeClr val="dk1"/>
              </a:buClr>
              <a:buSzPts val="2400"/>
              <a:buAutoNum type="arabicPeriod"/>
            </a:pPr>
            <a:r>
              <a:rPr lang="en-US"/>
              <a:t>Airtraq Plus Elements  </a:t>
            </a:r>
            <a:endParaRPr/>
          </a:p>
          <a:p>
            <a:pPr indent="-385763" lvl="0" marL="385763" rtl="0" algn="l">
              <a:spcBef>
                <a:spcPts val="480"/>
              </a:spcBef>
              <a:spcAft>
                <a:spcPts val="0"/>
              </a:spcAft>
              <a:buClr>
                <a:schemeClr val="dk1"/>
              </a:buClr>
              <a:buSzPts val="2400"/>
              <a:buAutoNum type="arabicPeriod"/>
            </a:pPr>
            <a:r>
              <a:rPr lang="en-US"/>
              <a:t>Package Contents </a:t>
            </a:r>
            <a:endParaRPr/>
          </a:p>
          <a:p>
            <a:pPr indent="-385763" lvl="0" marL="385763" rtl="0" algn="l">
              <a:spcBef>
                <a:spcPts val="480"/>
              </a:spcBef>
              <a:spcAft>
                <a:spcPts val="0"/>
              </a:spcAft>
              <a:buClr>
                <a:schemeClr val="dk1"/>
              </a:buClr>
              <a:buSzPts val="2400"/>
              <a:buFont typeface="Arial"/>
              <a:buAutoNum type="arabicPeriod"/>
            </a:pPr>
            <a:r>
              <a:rPr lang="en-US" sz="2400"/>
              <a:t>Blade Types and Sizes </a:t>
            </a:r>
            <a:endParaRPr sz="2400"/>
          </a:p>
          <a:p>
            <a:pPr indent="-385763" lvl="0" marL="385763" rtl="0" algn="l">
              <a:spcBef>
                <a:spcPts val="480"/>
              </a:spcBef>
              <a:spcAft>
                <a:spcPts val="0"/>
              </a:spcAft>
              <a:buClr>
                <a:schemeClr val="dk1"/>
              </a:buClr>
              <a:buSzPts val="2400"/>
              <a:buAutoNum type="arabicPeriod"/>
            </a:pPr>
            <a:r>
              <a:rPr lang="en-US"/>
              <a:t>Apps</a:t>
            </a:r>
            <a:endParaRPr/>
          </a:p>
          <a:p>
            <a:pPr indent="-385763" lvl="0" marL="385763" rtl="0" algn="l">
              <a:spcBef>
                <a:spcPts val="480"/>
              </a:spcBef>
              <a:spcAft>
                <a:spcPts val="0"/>
              </a:spcAft>
              <a:buClr>
                <a:schemeClr val="dk1"/>
              </a:buClr>
              <a:buSzPts val="2400"/>
              <a:buAutoNum type="arabicPeriod"/>
            </a:pPr>
            <a:r>
              <a:rPr lang="en-US"/>
              <a:t>Switches  &amp; Connectors</a:t>
            </a:r>
            <a:endParaRPr/>
          </a:p>
          <a:p>
            <a:pPr indent="-385763" lvl="0" marL="385763" rtl="0" algn="l">
              <a:spcBef>
                <a:spcPts val="480"/>
              </a:spcBef>
              <a:spcAft>
                <a:spcPts val="0"/>
              </a:spcAft>
              <a:buClr>
                <a:schemeClr val="dk1"/>
              </a:buClr>
              <a:buSzPts val="2400"/>
              <a:buAutoNum type="arabicPeriod"/>
            </a:pPr>
            <a:r>
              <a:rPr lang="en-US"/>
              <a:t>Battery Charge</a:t>
            </a:r>
            <a:endParaRPr/>
          </a:p>
          <a:p>
            <a:pPr indent="-385763" lvl="0" marL="385763" rtl="0" algn="l">
              <a:spcBef>
                <a:spcPts val="480"/>
              </a:spcBef>
              <a:spcAft>
                <a:spcPts val="0"/>
              </a:spcAft>
              <a:buClr>
                <a:schemeClr val="dk1"/>
              </a:buClr>
              <a:buSzPts val="2400"/>
              <a:buAutoNum type="arabicPeriod"/>
            </a:pPr>
            <a:r>
              <a:rPr lang="en-US"/>
              <a:t>Initial Set Up. Warranty &amp; SW update</a:t>
            </a:r>
            <a:endParaRPr/>
          </a:p>
          <a:p>
            <a:pPr indent="-385763" lvl="0" marL="385763" rtl="0" algn="l">
              <a:spcBef>
                <a:spcPts val="480"/>
              </a:spcBef>
              <a:spcAft>
                <a:spcPts val="0"/>
              </a:spcAft>
              <a:buClr>
                <a:schemeClr val="dk1"/>
              </a:buClr>
              <a:buSzPts val="2400"/>
              <a:buFont typeface="Arial"/>
              <a:buAutoNum type="arabicPeriod"/>
            </a:pPr>
            <a:r>
              <a:rPr lang="en-US"/>
              <a:t>Protection against accidental impacts</a:t>
            </a:r>
            <a:endParaRPr/>
          </a:p>
          <a:p>
            <a:pPr indent="-385763" lvl="0" marL="385763" rtl="0" algn="l">
              <a:spcBef>
                <a:spcPts val="480"/>
              </a:spcBef>
              <a:spcAft>
                <a:spcPts val="0"/>
              </a:spcAft>
              <a:buClr>
                <a:schemeClr val="dk1"/>
              </a:buClr>
              <a:buSzPts val="2400"/>
              <a:buFont typeface="Arial"/>
              <a:buAutoNum type="arabicPeriod"/>
            </a:pPr>
            <a:r>
              <a:rPr lang="en-US"/>
              <a:t>Blade Assembly. Automatic Power On</a:t>
            </a:r>
            <a:endParaRPr/>
          </a:p>
          <a:p>
            <a:pPr indent="-385763" lvl="0" marL="385763" rtl="0" algn="l">
              <a:spcBef>
                <a:spcPts val="480"/>
              </a:spcBef>
              <a:spcAft>
                <a:spcPts val="0"/>
              </a:spcAft>
              <a:buClr>
                <a:schemeClr val="dk1"/>
              </a:buClr>
              <a:buSzPts val="2400"/>
              <a:buFont typeface="Arial"/>
              <a:buAutoNum type="arabicPeriod"/>
            </a:pPr>
            <a:r>
              <a:rPr lang="en-US"/>
              <a:t>Blade Extraction and disposal</a:t>
            </a:r>
            <a:endParaRPr/>
          </a:p>
        </p:txBody>
      </p:sp>
      <p:sp>
        <p:nvSpPr>
          <p:cNvPr id="125" name="Google Shape;125;p3"/>
          <p:cNvSpPr txBox="1"/>
          <p:nvPr>
            <p:ph idx="12" type="sldNum"/>
          </p:nvPr>
        </p:nvSpPr>
        <p:spPr>
          <a:xfrm>
            <a:off x="8778240" y="6455664"/>
            <a:ext cx="336042" cy="365125"/>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US" sz="1000">
                <a:solidFill>
                  <a:srgbClr val="7F7F7F"/>
                </a:solidFill>
              </a:rPr>
              <a:t>‹#›</a:t>
            </a:fld>
            <a:endParaRPr sz="1000">
              <a:solidFill>
                <a:srgbClr val="7F7F7F"/>
              </a:solidFill>
            </a:endParaRPr>
          </a:p>
        </p:txBody>
      </p:sp>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6" name="Shape 586"/>
        <p:cNvGrpSpPr/>
        <p:nvPr/>
      </p:nvGrpSpPr>
      <p:grpSpPr>
        <a:xfrm>
          <a:off x="0" y="0"/>
          <a:ext cx="0" cy="0"/>
          <a:chOff x="0" y="0"/>
          <a:chExt cx="0" cy="0"/>
        </a:xfrm>
      </p:grpSpPr>
      <p:sp>
        <p:nvSpPr>
          <p:cNvPr id="587" name="Google Shape;587;p30"/>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88" name="Google Shape;588;p30"/>
          <p:cNvSpPr/>
          <p:nvPr/>
        </p:nvSpPr>
        <p:spPr>
          <a:xfrm flipH="1">
            <a:off x="0" y="-1"/>
            <a:ext cx="9143997" cy="1590742"/>
          </a:xfrm>
          <a:prstGeom prst="rect">
            <a:avLst/>
          </a:prstGeom>
          <a:gradFill>
            <a:gsLst>
              <a:gs pos="0">
                <a:srgbClr val="000000"/>
              </a:gs>
              <a:gs pos="100000">
                <a:srgbClr val="366092"/>
              </a:gs>
            </a:gsLst>
            <a:lin ang="8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89" name="Google Shape;589;p30"/>
          <p:cNvSpPr/>
          <p:nvPr/>
        </p:nvSpPr>
        <p:spPr>
          <a:xfrm flipH="1" rot="10800000">
            <a:off x="-2" y="0"/>
            <a:ext cx="6086479" cy="1590742"/>
          </a:xfrm>
          <a:prstGeom prst="rect">
            <a:avLst/>
          </a:prstGeom>
          <a:gradFill>
            <a:gsLst>
              <a:gs pos="0">
                <a:srgbClr val="4F81BD">
                  <a:alpha val="0"/>
                </a:srgbClr>
              </a:gs>
              <a:gs pos="20000">
                <a:srgbClr val="4F81BD">
                  <a:alpha val="0"/>
                </a:srgbClr>
              </a:gs>
              <a:gs pos="100000">
                <a:srgbClr val="244061">
                  <a:alpha val="54901"/>
                </a:srgbClr>
              </a:gs>
            </a:gsLst>
            <a:lin ang="13800001"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90" name="Google Shape;590;p30"/>
          <p:cNvSpPr/>
          <p:nvPr/>
        </p:nvSpPr>
        <p:spPr>
          <a:xfrm flipH="1">
            <a:off x="6086474" y="-1"/>
            <a:ext cx="3057523" cy="1590742"/>
          </a:xfrm>
          <a:prstGeom prst="rect">
            <a:avLst/>
          </a:prstGeom>
          <a:gradFill>
            <a:gsLst>
              <a:gs pos="0">
                <a:srgbClr val="4F81BD">
                  <a:alpha val="65882"/>
                </a:srgbClr>
              </a:gs>
              <a:gs pos="100000">
                <a:srgbClr val="000000">
                  <a:alpha val="29803"/>
                </a:srgbClr>
              </a:gs>
            </a:gsLst>
            <a:lin ang="13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91" name="Google Shape;591;p30"/>
          <p:cNvSpPr/>
          <p:nvPr/>
        </p:nvSpPr>
        <p:spPr>
          <a:xfrm>
            <a:off x="344512" y="-1"/>
            <a:ext cx="8799485" cy="1597433"/>
          </a:xfrm>
          <a:prstGeom prst="rect">
            <a:avLst/>
          </a:prstGeom>
          <a:gradFill>
            <a:gsLst>
              <a:gs pos="0">
                <a:srgbClr val="000000">
                  <a:alpha val="0"/>
                </a:srgbClr>
              </a:gs>
              <a:gs pos="50000">
                <a:srgbClr val="000000">
                  <a:alpha val="0"/>
                </a:srgbClr>
              </a:gs>
              <a:gs pos="99000">
                <a:srgbClr val="244061">
                  <a:alpha val="51764"/>
                </a:srgbClr>
              </a:gs>
              <a:gs pos="100000">
                <a:srgbClr val="244061">
                  <a:alpha val="51764"/>
                </a:srgbClr>
              </a:gs>
            </a:gsLst>
            <a:lin ang="16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92" name="Google Shape;592;p30"/>
          <p:cNvSpPr txBox="1"/>
          <p:nvPr>
            <p:ph type="title"/>
          </p:nvPr>
        </p:nvSpPr>
        <p:spPr>
          <a:xfrm>
            <a:off x="1028699" y="294539"/>
            <a:ext cx="7421963" cy="68619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200"/>
              <a:buFont typeface="Poppins"/>
              <a:buNone/>
            </a:pPr>
            <a:r>
              <a:rPr lang="en-US" sz="3200">
                <a:solidFill>
                  <a:schemeClr val="lt1"/>
                </a:solidFill>
              </a:rPr>
              <a:t>15. Wi-Fi connection to Max View</a:t>
            </a:r>
            <a:endParaRPr/>
          </a:p>
        </p:txBody>
      </p:sp>
      <p:sp>
        <p:nvSpPr>
          <p:cNvPr id="593" name="Google Shape;593;p30"/>
          <p:cNvSpPr txBox="1"/>
          <p:nvPr>
            <p:ph idx="12" type="sldNum"/>
          </p:nvPr>
        </p:nvSpPr>
        <p:spPr>
          <a:xfrm>
            <a:off x="8778240" y="6455431"/>
            <a:ext cx="334434"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7F7F7F"/>
              </a:buClr>
              <a:buSzPts val="1000"/>
              <a:buFont typeface="Calibri"/>
              <a:buNone/>
            </a:pPr>
            <a:fld id="{00000000-1234-1234-1234-123412341234}" type="slidenum">
              <a:rPr b="0" i="0" lang="en-US" sz="1000" u="none" cap="none" strike="noStrike">
                <a:solidFill>
                  <a:srgbClr val="7F7F7F"/>
                </a:solidFill>
                <a:latin typeface="Calibri"/>
                <a:ea typeface="Calibri"/>
                <a:cs typeface="Calibri"/>
                <a:sym typeface="Calibri"/>
              </a:rPr>
              <a:t>‹#›</a:t>
            </a:fld>
            <a:endParaRPr b="0" i="0" sz="1000" u="none" cap="none" strike="noStrike">
              <a:solidFill>
                <a:srgbClr val="7F7F7F"/>
              </a:solidFill>
              <a:latin typeface="Calibri"/>
              <a:ea typeface="Calibri"/>
              <a:cs typeface="Calibri"/>
              <a:sym typeface="Calibri"/>
            </a:endParaRPr>
          </a:p>
        </p:txBody>
      </p:sp>
      <p:pic>
        <p:nvPicPr>
          <p:cNvPr id="594" name="Google Shape;594;p30"/>
          <p:cNvPicPr preferRelativeResize="0"/>
          <p:nvPr/>
        </p:nvPicPr>
        <p:blipFill rotWithShape="1">
          <a:blip r:embed="rId3">
            <a:alphaModFix/>
          </a:blip>
          <a:srcRect b="0" l="0" r="0" t="0"/>
          <a:stretch/>
        </p:blipFill>
        <p:spPr>
          <a:xfrm>
            <a:off x="-1860393" y="2216846"/>
            <a:ext cx="4355623" cy="2424299"/>
          </a:xfrm>
          <a:prstGeom prst="rect">
            <a:avLst/>
          </a:prstGeom>
          <a:noFill/>
          <a:ln>
            <a:noFill/>
          </a:ln>
        </p:spPr>
      </p:pic>
      <p:pic>
        <p:nvPicPr>
          <p:cNvPr descr="Cool Wifi Signal Gif Animation 2022" id="595" name="Google Shape;595;p30"/>
          <p:cNvPicPr preferRelativeResize="0"/>
          <p:nvPr/>
        </p:nvPicPr>
        <p:blipFill rotWithShape="1">
          <a:blip r:embed="rId4">
            <a:alphaModFix/>
          </a:blip>
          <a:srcRect b="0" l="0" r="0" t="0"/>
          <a:stretch/>
        </p:blipFill>
        <p:spPr>
          <a:xfrm rot="3337961">
            <a:off x="2176012" y="3316296"/>
            <a:ext cx="678592" cy="484708"/>
          </a:xfrm>
          <a:prstGeom prst="rect">
            <a:avLst/>
          </a:prstGeom>
          <a:noFill/>
          <a:ln>
            <a:noFill/>
          </a:ln>
        </p:spPr>
      </p:pic>
      <p:sp>
        <p:nvSpPr>
          <p:cNvPr id="596" name="Google Shape;596;p30"/>
          <p:cNvSpPr txBox="1"/>
          <p:nvPr/>
        </p:nvSpPr>
        <p:spPr>
          <a:xfrm>
            <a:off x="4657212" y="1785230"/>
            <a:ext cx="4437443" cy="4778231"/>
          </a:xfrm>
          <a:prstGeom prst="rect">
            <a:avLst/>
          </a:prstGeom>
          <a:noFill/>
          <a:ln>
            <a:noFill/>
          </a:ln>
        </p:spPr>
        <p:txBody>
          <a:bodyPr anchorCtr="0" anchor="t" bIns="45700" lIns="91425" spcFirstLastPara="1" rIns="91425" wrap="square" tIns="45700">
            <a:spAutoFit/>
          </a:bodyPr>
          <a:lstStyle/>
          <a:p>
            <a:pPr indent="-152400" lvl="0" marL="257175" marR="0" rtl="0" algn="l">
              <a:spcBef>
                <a:spcPts val="0"/>
              </a:spcBef>
              <a:spcAft>
                <a:spcPts val="0"/>
              </a:spcAft>
              <a:buClr>
                <a:schemeClr val="dk1"/>
              </a:buClr>
              <a:buSzPts val="1650"/>
              <a:buFont typeface="Arial"/>
              <a:buNone/>
            </a:pPr>
            <a:r>
              <a:t/>
            </a:r>
            <a:endParaRPr sz="1650">
              <a:solidFill>
                <a:schemeClr val="dk1"/>
              </a:solidFill>
              <a:latin typeface="Roboto"/>
              <a:ea typeface="Roboto"/>
              <a:cs typeface="Roboto"/>
              <a:sym typeface="Roboto"/>
            </a:endParaRPr>
          </a:p>
          <a:p>
            <a:pPr indent="-257175" lvl="0" marL="257175" marR="0" rtl="0" algn="l">
              <a:spcBef>
                <a:spcPts val="0"/>
              </a:spcBef>
              <a:spcAft>
                <a:spcPts val="0"/>
              </a:spcAft>
              <a:buClr>
                <a:schemeClr val="dk1"/>
              </a:buClr>
              <a:buSzPts val="2400"/>
              <a:buFont typeface="Arial"/>
              <a:buChar char="•"/>
            </a:pPr>
            <a:r>
              <a:rPr lang="en-US" sz="2400">
                <a:solidFill>
                  <a:schemeClr val="dk1"/>
                </a:solidFill>
                <a:latin typeface="Roboto"/>
                <a:ea typeface="Roboto"/>
                <a:cs typeface="Roboto"/>
                <a:sym typeface="Roboto"/>
              </a:rPr>
              <a:t>10.4” Max View Display automatically connects with the closest Airtraq Plus unit emitting WiFi signal.</a:t>
            </a:r>
            <a:endParaRPr/>
          </a:p>
          <a:p>
            <a:pPr indent="0" lvl="0" marL="0" marR="0" rtl="0" algn="l">
              <a:spcBef>
                <a:spcPts val="0"/>
              </a:spcBef>
              <a:spcAft>
                <a:spcPts val="0"/>
              </a:spcAft>
              <a:buNone/>
            </a:pPr>
            <a:r>
              <a:t/>
            </a:r>
            <a:endParaRPr sz="2400">
              <a:solidFill>
                <a:schemeClr val="dk1"/>
              </a:solidFill>
              <a:latin typeface="Roboto"/>
              <a:ea typeface="Roboto"/>
              <a:cs typeface="Roboto"/>
              <a:sym typeface="Roboto"/>
            </a:endParaRPr>
          </a:p>
          <a:p>
            <a:pPr indent="-257175" lvl="0" marL="257175" marR="0" rtl="0" algn="l">
              <a:spcBef>
                <a:spcPts val="0"/>
              </a:spcBef>
              <a:spcAft>
                <a:spcPts val="0"/>
              </a:spcAft>
              <a:buClr>
                <a:schemeClr val="dk1"/>
              </a:buClr>
              <a:buSzPts val="2400"/>
              <a:buFont typeface="Arial"/>
              <a:buChar char="•"/>
            </a:pPr>
            <a:r>
              <a:rPr lang="en-US" sz="2400">
                <a:solidFill>
                  <a:schemeClr val="dk1"/>
                </a:solidFill>
                <a:latin typeface="Roboto"/>
                <a:ea typeface="Roboto"/>
                <a:cs typeface="Roboto"/>
                <a:sym typeface="Roboto"/>
              </a:rPr>
              <a:t>Max View can also be wired to Airtraq Plus through a proprietary HDMI cable (A680). </a:t>
            </a:r>
            <a:endParaRPr/>
          </a:p>
          <a:p>
            <a:pPr indent="-104775" lvl="0" marL="257175" marR="0" rtl="0" algn="l">
              <a:spcBef>
                <a:spcPts val="0"/>
              </a:spcBef>
              <a:spcAft>
                <a:spcPts val="0"/>
              </a:spcAft>
              <a:buClr>
                <a:schemeClr val="dk1"/>
              </a:buClr>
              <a:buSzPts val="2400"/>
              <a:buFont typeface="Arial"/>
              <a:buNone/>
            </a:pPr>
            <a:r>
              <a:t/>
            </a:r>
            <a:endParaRPr sz="2400">
              <a:solidFill>
                <a:schemeClr val="dk1"/>
              </a:solidFill>
              <a:latin typeface="Roboto"/>
              <a:ea typeface="Roboto"/>
              <a:cs typeface="Roboto"/>
              <a:sym typeface="Roboto"/>
            </a:endParaRPr>
          </a:p>
          <a:p>
            <a:pPr indent="-257175" lvl="0" marL="257175" marR="0" rtl="0" algn="l">
              <a:spcBef>
                <a:spcPts val="0"/>
              </a:spcBef>
              <a:spcAft>
                <a:spcPts val="0"/>
              </a:spcAft>
              <a:buClr>
                <a:schemeClr val="dk1"/>
              </a:buClr>
              <a:buSzPts val="2400"/>
              <a:buFont typeface="Arial"/>
              <a:buChar char="•"/>
            </a:pPr>
            <a:r>
              <a:rPr lang="en-US" sz="2400">
                <a:solidFill>
                  <a:schemeClr val="dk1"/>
                </a:solidFill>
                <a:latin typeface="Roboto"/>
                <a:ea typeface="Roboto"/>
                <a:cs typeface="Roboto"/>
                <a:sym typeface="Roboto"/>
              </a:rPr>
              <a:t>Check “A-300 Max View Display” Instructions for Use. </a:t>
            </a:r>
            <a:endParaRPr/>
          </a:p>
        </p:txBody>
      </p:sp>
    </p:spTree>
  </p:cSld>
  <p:clrMapOvr>
    <a:masterClrMapping/>
  </p:clrMapOvr>
  <p:transition spd="slow">
    <p:fade/>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0" name="Shape 600"/>
        <p:cNvGrpSpPr/>
        <p:nvPr/>
      </p:nvGrpSpPr>
      <p:grpSpPr>
        <a:xfrm>
          <a:off x="0" y="0"/>
          <a:ext cx="0" cy="0"/>
          <a:chOff x="0" y="0"/>
          <a:chExt cx="0" cy="0"/>
        </a:xfrm>
      </p:grpSpPr>
      <p:sp>
        <p:nvSpPr>
          <p:cNvPr id="601" name="Google Shape;601;p31"/>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02" name="Google Shape;602;p31"/>
          <p:cNvSpPr/>
          <p:nvPr/>
        </p:nvSpPr>
        <p:spPr>
          <a:xfrm flipH="1">
            <a:off x="0" y="-1"/>
            <a:ext cx="9143997" cy="1590742"/>
          </a:xfrm>
          <a:prstGeom prst="rect">
            <a:avLst/>
          </a:prstGeom>
          <a:gradFill>
            <a:gsLst>
              <a:gs pos="0">
                <a:srgbClr val="000000"/>
              </a:gs>
              <a:gs pos="100000">
                <a:srgbClr val="366092"/>
              </a:gs>
            </a:gsLst>
            <a:lin ang="8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03" name="Google Shape;603;p31"/>
          <p:cNvSpPr/>
          <p:nvPr/>
        </p:nvSpPr>
        <p:spPr>
          <a:xfrm flipH="1" rot="10800000">
            <a:off x="-2" y="0"/>
            <a:ext cx="6086479" cy="1590742"/>
          </a:xfrm>
          <a:prstGeom prst="rect">
            <a:avLst/>
          </a:prstGeom>
          <a:gradFill>
            <a:gsLst>
              <a:gs pos="0">
                <a:srgbClr val="4F81BD">
                  <a:alpha val="0"/>
                </a:srgbClr>
              </a:gs>
              <a:gs pos="20000">
                <a:srgbClr val="4F81BD">
                  <a:alpha val="0"/>
                </a:srgbClr>
              </a:gs>
              <a:gs pos="100000">
                <a:srgbClr val="244061">
                  <a:alpha val="54901"/>
                </a:srgbClr>
              </a:gs>
            </a:gsLst>
            <a:lin ang="13800001"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04" name="Google Shape;604;p31"/>
          <p:cNvSpPr/>
          <p:nvPr/>
        </p:nvSpPr>
        <p:spPr>
          <a:xfrm flipH="1">
            <a:off x="6086474" y="-1"/>
            <a:ext cx="3057523" cy="1590742"/>
          </a:xfrm>
          <a:prstGeom prst="rect">
            <a:avLst/>
          </a:prstGeom>
          <a:gradFill>
            <a:gsLst>
              <a:gs pos="0">
                <a:srgbClr val="4F81BD">
                  <a:alpha val="65882"/>
                </a:srgbClr>
              </a:gs>
              <a:gs pos="100000">
                <a:srgbClr val="000000">
                  <a:alpha val="29803"/>
                </a:srgbClr>
              </a:gs>
            </a:gsLst>
            <a:lin ang="13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05" name="Google Shape;605;p31"/>
          <p:cNvSpPr/>
          <p:nvPr/>
        </p:nvSpPr>
        <p:spPr>
          <a:xfrm>
            <a:off x="344512" y="-1"/>
            <a:ext cx="8799485" cy="1597433"/>
          </a:xfrm>
          <a:prstGeom prst="rect">
            <a:avLst/>
          </a:prstGeom>
          <a:gradFill>
            <a:gsLst>
              <a:gs pos="0">
                <a:srgbClr val="000000">
                  <a:alpha val="0"/>
                </a:srgbClr>
              </a:gs>
              <a:gs pos="50000">
                <a:srgbClr val="000000">
                  <a:alpha val="0"/>
                </a:srgbClr>
              </a:gs>
              <a:gs pos="99000">
                <a:srgbClr val="244061">
                  <a:alpha val="51764"/>
                </a:srgbClr>
              </a:gs>
              <a:gs pos="100000">
                <a:srgbClr val="244061">
                  <a:alpha val="51764"/>
                </a:srgbClr>
              </a:gs>
            </a:gsLst>
            <a:lin ang="16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06" name="Google Shape;606;p31"/>
          <p:cNvSpPr txBox="1"/>
          <p:nvPr>
            <p:ph type="title"/>
          </p:nvPr>
        </p:nvSpPr>
        <p:spPr>
          <a:xfrm>
            <a:off x="518921" y="332656"/>
            <a:ext cx="8106153" cy="686190"/>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chemeClr val="lt1"/>
              </a:buClr>
              <a:buSzPct val="100000"/>
              <a:buFont typeface="Poppins"/>
              <a:buNone/>
            </a:pPr>
            <a:r>
              <a:rPr lang="en-US" sz="3200">
                <a:solidFill>
                  <a:schemeClr val="lt1"/>
                </a:solidFill>
              </a:rPr>
              <a:t>16. Wi-Fi connection to Tablet / Phone / PC </a:t>
            </a:r>
            <a:endParaRPr/>
          </a:p>
        </p:txBody>
      </p:sp>
      <p:sp>
        <p:nvSpPr>
          <p:cNvPr id="607" name="Google Shape;607;p31"/>
          <p:cNvSpPr txBox="1"/>
          <p:nvPr>
            <p:ph idx="12" type="sldNum"/>
          </p:nvPr>
        </p:nvSpPr>
        <p:spPr>
          <a:xfrm>
            <a:off x="8778240" y="6455431"/>
            <a:ext cx="334434"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7F7F7F"/>
              </a:buClr>
              <a:buSzPts val="1000"/>
              <a:buFont typeface="Calibri"/>
              <a:buNone/>
            </a:pPr>
            <a:fld id="{00000000-1234-1234-1234-123412341234}" type="slidenum">
              <a:rPr b="0" i="0" lang="en-US" sz="1000" u="none" cap="none" strike="noStrike">
                <a:solidFill>
                  <a:srgbClr val="7F7F7F"/>
                </a:solidFill>
                <a:latin typeface="Calibri"/>
                <a:ea typeface="Calibri"/>
                <a:cs typeface="Calibri"/>
                <a:sym typeface="Calibri"/>
              </a:rPr>
              <a:t>‹#›</a:t>
            </a:fld>
            <a:endParaRPr b="0" i="0" sz="1000" u="none" cap="none" strike="noStrike">
              <a:solidFill>
                <a:srgbClr val="7F7F7F"/>
              </a:solidFill>
              <a:latin typeface="Calibri"/>
              <a:ea typeface="Calibri"/>
              <a:cs typeface="Calibri"/>
              <a:sym typeface="Calibri"/>
            </a:endParaRPr>
          </a:p>
        </p:txBody>
      </p:sp>
      <p:sp>
        <p:nvSpPr>
          <p:cNvPr id="608" name="Google Shape;608;p31"/>
          <p:cNvSpPr txBox="1"/>
          <p:nvPr/>
        </p:nvSpPr>
        <p:spPr>
          <a:xfrm>
            <a:off x="175184" y="1562741"/>
            <a:ext cx="4977256" cy="2192908"/>
          </a:xfrm>
          <a:prstGeom prst="rect">
            <a:avLst/>
          </a:prstGeom>
          <a:noFill/>
          <a:ln>
            <a:noFill/>
          </a:ln>
        </p:spPr>
        <p:txBody>
          <a:bodyPr anchorCtr="0" anchor="t" bIns="45700" lIns="91425" spcFirstLastPara="1" rIns="91425" wrap="square" tIns="45700">
            <a:spAutoFit/>
          </a:bodyPr>
          <a:lstStyle/>
          <a:p>
            <a:pPr indent="-152400" lvl="0" marL="257175" marR="0" rtl="0" algn="l">
              <a:spcBef>
                <a:spcPts val="0"/>
              </a:spcBef>
              <a:spcAft>
                <a:spcPts val="0"/>
              </a:spcAft>
              <a:buClr>
                <a:schemeClr val="dk1"/>
              </a:buClr>
              <a:buSzPts val="1650"/>
              <a:buFont typeface="Arial"/>
              <a:buNone/>
            </a:pPr>
            <a:r>
              <a:t/>
            </a:r>
            <a:endParaRPr sz="1650">
              <a:solidFill>
                <a:schemeClr val="dk1"/>
              </a:solidFill>
              <a:latin typeface="Roboto"/>
              <a:ea typeface="Roboto"/>
              <a:cs typeface="Roboto"/>
              <a:sym typeface="Roboto"/>
            </a:endParaRPr>
          </a:p>
          <a:p>
            <a:pPr indent="-257175" lvl="0" marL="257175" marR="0" rtl="0" algn="l">
              <a:spcBef>
                <a:spcPts val="0"/>
              </a:spcBef>
              <a:spcAft>
                <a:spcPts val="0"/>
              </a:spcAft>
              <a:buClr>
                <a:schemeClr val="dk1"/>
              </a:buClr>
              <a:buSzPts val="2400"/>
              <a:buFont typeface="Arial"/>
              <a:buChar char="•"/>
            </a:pPr>
            <a:r>
              <a:rPr lang="en-US" sz="2400">
                <a:solidFill>
                  <a:schemeClr val="dk1"/>
                </a:solidFill>
                <a:latin typeface="Roboto"/>
                <a:ea typeface="Roboto"/>
                <a:cs typeface="Roboto"/>
                <a:sym typeface="Roboto"/>
              </a:rPr>
              <a:t>Airtraq Plus can be connected to: </a:t>
            </a:r>
            <a:endParaRPr/>
          </a:p>
          <a:p>
            <a:pPr indent="-257175" lvl="1" marL="714375" marR="0" rtl="0" algn="l">
              <a:spcBef>
                <a:spcPts val="0"/>
              </a:spcBef>
              <a:spcAft>
                <a:spcPts val="0"/>
              </a:spcAft>
              <a:buClr>
                <a:schemeClr val="dk1"/>
              </a:buClr>
              <a:buSzPts val="2400"/>
              <a:buFont typeface="Arial"/>
              <a:buChar char="•"/>
            </a:pPr>
            <a:r>
              <a:rPr b="0" i="0" lang="en-US" sz="2400" u="none" cap="none" strike="noStrike">
                <a:solidFill>
                  <a:schemeClr val="dk1"/>
                </a:solidFill>
                <a:latin typeface="Roboto"/>
                <a:ea typeface="Roboto"/>
                <a:cs typeface="Roboto"/>
                <a:sym typeface="Roboto"/>
              </a:rPr>
              <a:t>iOS mobile Devices </a:t>
            </a:r>
            <a:endParaRPr/>
          </a:p>
          <a:p>
            <a:pPr indent="-257175" lvl="1" marL="714375" marR="0" rtl="0" algn="l">
              <a:spcBef>
                <a:spcPts val="0"/>
              </a:spcBef>
              <a:spcAft>
                <a:spcPts val="0"/>
              </a:spcAft>
              <a:buClr>
                <a:schemeClr val="dk1"/>
              </a:buClr>
              <a:buSzPts val="2400"/>
              <a:buFont typeface="Arial"/>
              <a:buChar char="•"/>
            </a:pPr>
            <a:r>
              <a:rPr b="0" i="0" lang="en-US" sz="2400" u="none" cap="none" strike="noStrike">
                <a:solidFill>
                  <a:schemeClr val="dk1"/>
                </a:solidFill>
                <a:latin typeface="Roboto"/>
                <a:ea typeface="Roboto"/>
                <a:cs typeface="Roboto"/>
                <a:sym typeface="Roboto"/>
              </a:rPr>
              <a:t>Android mobile devices</a:t>
            </a:r>
            <a:endParaRPr/>
          </a:p>
          <a:p>
            <a:pPr indent="-257175" lvl="1" marL="714375" marR="0" rtl="0" algn="l">
              <a:spcBef>
                <a:spcPts val="0"/>
              </a:spcBef>
              <a:spcAft>
                <a:spcPts val="0"/>
              </a:spcAft>
              <a:buClr>
                <a:schemeClr val="dk1"/>
              </a:buClr>
              <a:buSzPts val="2400"/>
              <a:buFont typeface="Arial"/>
              <a:buChar char="•"/>
            </a:pPr>
            <a:r>
              <a:rPr b="0" i="0" lang="en-US" sz="2400" u="none" cap="none" strike="noStrike">
                <a:solidFill>
                  <a:schemeClr val="dk1"/>
                </a:solidFill>
                <a:latin typeface="Roboto"/>
                <a:ea typeface="Roboto"/>
                <a:cs typeface="Roboto"/>
                <a:sym typeface="Roboto"/>
              </a:rPr>
              <a:t>Windows PC </a:t>
            </a:r>
            <a:endParaRPr/>
          </a:p>
          <a:p>
            <a:pPr indent="-257175" lvl="1" marL="714375" marR="0" rtl="0" algn="l">
              <a:spcBef>
                <a:spcPts val="0"/>
              </a:spcBef>
              <a:spcAft>
                <a:spcPts val="0"/>
              </a:spcAft>
              <a:buClr>
                <a:schemeClr val="dk1"/>
              </a:buClr>
              <a:buSzPts val="2400"/>
              <a:buFont typeface="Arial"/>
              <a:buChar char="•"/>
            </a:pPr>
            <a:r>
              <a:rPr b="0" i="0" lang="en-US" sz="2400" u="none" cap="none" strike="noStrike">
                <a:solidFill>
                  <a:schemeClr val="dk1"/>
                </a:solidFill>
                <a:latin typeface="Roboto"/>
                <a:ea typeface="Roboto"/>
                <a:cs typeface="Roboto"/>
                <a:sym typeface="Roboto"/>
              </a:rPr>
              <a:t>Mac</a:t>
            </a:r>
            <a:endParaRPr/>
          </a:p>
        </p:txBody>
      </p:sp>
      <p:grpSp>
        <p:nvGrpSpPr>
          <p:cNvPr id="609" name="Google Shape;609;p31"/>
          <p:cNvGrpSpPr/>
          <p:nvPr/>
        </p:nvGrpSpPr>
        <p:grpSpPr>
          <a:xfrm>
            <a:off x="971600" y="3793389"/>
            <a:ext cx="3229882" cy="2998857"/>
            <a:chOff x="971600" y="3793389"/>
            <a:chExt cx="3229882" cy="2998857"/>
          </a:xfrm>
        </p:grpSpPr>
        <p:pic>
          <p:nvPicPr>
            <p:cNvPr descr="Cool Wifi Signal Gif Animation 2022" id="610" name="Google Shape;610;p31"/>
            <p:cNvPicPr preferRelativeResize="0"/>
            <p:nvPr/>
          </p:nvPicPr>
          <p:blipFill rotWithShape="1">
            <a:blip r:embed="rId3">
              <a:alphaModFix/>
            </a:blip>
            <a:srcRect b="0" l="0" r="0" t="0"/>
            <a:stretch/>
          </p:blipFill>
          <p:spPr>
            <a:xfrm rot="3337961">
              <a:off x="3555281" y="4951456"/>
              <a:ext cx="599975" cy="428553"/>
            </a:xfrm>
            <a:prstGeom prst="rect">
              <a:avLst/>
            </a:prstGeom>
            <a:noFill/>
            <a:ln>
              <a:noFill/>
            </a:ln>
          </p:spPr>
        </p:pic>
        <p:pic>
          <p:nvPicPr>
            <p:cNvPr descr="Imagen que contiene Interfaz de usuario gráfica&#10;&#10;Descripción generada automáticamente" id="611" name="Google Shape;611;p31"/>
            <p:cNvPicPr preferRelativeResize="0"/>
            <p:nvPr/>
          </p:nvPicPr>
          <p:blipFill rotWithShape="1">
            <a:blip r:embed="rId4">
              <a:alphaModFix/>
            </a:blip>
            <a:srcRect b="0" l="0" r="0" t="0"/>
            <a:stretch/>
          </p:blipFill>
          <p:spPr>
            <a:xfrm>
              <a:off x="971600" y="3793389"/>
              <a:ext cx="2894367" cy="2998857"/>
            </a:xfrm>
            <a:prstGeom prst="rect">
              <a:avLst/>
            </a:prstGeom>
            <a:noFill/>
            <a:ln>
              <a:noFill/>
            </a:ln>
          </p:spPr>
        </p:pic>
      </p:grpSp>
      <p:pic>
        <p:nvPicPr>
          <p:cNvPr descr="Imagen de la pantalla de un celular&#10;&#10;Descripción generada automáticamente con confianza media" id="612" name="Google Shape;612;p31"/>
          <p:cNvPicPr preferRelativeResize="0"/>
          <p:nvPr/>
        </p:nvPicPr>
        <p:blipFill rotWithShape="1">
          <a:blip r:embed="rId5">
            <a:alphaModFix/>
          </a:blip>
          <a:srcRect b="0" l="0" r="0" t="0"/>
          <a:stretch/>
        </p:blipFill>
        <p:spPr>
          <a:xfrm>
            <a:off x="4589027" y="4302299"/>
            <a:ext cx="2009703" cy="2283023"/>
          </a:xfrm>
          <a:prstGeom prst="rect">
            <a:avLst/>
          </a:prstGeom>
          <a:noFill/>
          <a:ln>
            <a:noFill/>
          </a:ln>
        </p:spPr>
      </p:pic>
      <p:pic>
        <p:nvPicPr>
          <p:cNvPr descr="Una laptop abierta&#10;&#10;Descripción generada automáticamente" id="613" name="Google Shape;613;p31"/>
          <p:cNvPicPr preferRelativeResize="0"/>
          <p:nvPr/>
        </p:nvPicPr>
        <p:blipFill rotWithShape="1">
          <a:blip r:embed="rId6">
            <a:alphaModFix/>
          </a:blip>
          <a:srcRect b="0" l="0" r="0" t="0"/>
          <a:stretch/>
        </p:blipFill>
        <p:spPr>
          <a:xfrm>
            <a:off x="6651963" y="4164380"/>
            <a:ext cx="2207397" cy="1938993"/>
          </a:xfrm>
          <a:prstGeom prst="rect">
            <a:avLst/>
          </a:prstGeom>
          <a:noFill/>
          <a:ln>
            <a:noFill/>
          </a:ln>
        </p:spPr>
      </p:pic>
      <p:sp>
        <p:nvSpPr>
          <p:cNvPr id="614" name="Google Shape;614;p31"/>
          <p:cNvSpPr txBox="1"/>
          <p:nvPr/>
        </p:nvSpPr>
        <p:spPr>
          <a:xfrm>
            <a:off x="5205673" y="1470761"/>
            <a:ext cx="3763144" cy="1938992"/>
          </a:xfrm>
          <a:prstGeom prst="rect">
            <a:avLst/>
          </a:prstGeom>
          <a:no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t/>
            </a:r>
            <a:endParaRPr b="0" i="0" sz="2400" u="none" cap="none" strike="noStrike">
              <a:solidFill>
                <a:schemeClr val="dk1"/>
              </a:solidFill>
              <a:latin typeface="Roboto"/>
              <a:ea typeface="Roboto"/>
              <a:cs typeface="Roboto"/>
              <a:sym typeface="Roboto"/>
            </a:endParaRPr>
          </a:p>
          <a:p>
            <a:pPr indent="-257175" lvl="1" marL="257175" marR="0" rtl="0" algn="l">
              <a:spcBef>
                <a:spcPts val="0"/>
              </a:spcBef>
              <a:spcAft>
                <a:spcPts val="0"/>
              </a:spcAft>
              <a:buClr>
                <a:schemeClr val="dk1"/>
              </a:buClr>
              <a:buSzPts val="2400"/>
              <a:buFont typeface="Arial"/>
              <a:buChar char="•"/>
            </a:pPr>
            <a:r>
              <a:rPr b="0" i="0" lang="en-US" sz="2400" u="none" cap="none" strike="noStrike">
                <a:solidFill>
                  <a:schemeClr val="dk1"/>
                </a:solidFill>
                <a:latin typeface="Roboto"/>
                <a:ea typeface="Roboto"/>
                <a:cs typeface="Roboto"/>
                <a:sym typeface="Roboto"/>
              </a:rPr>
              <a:t>The corresponding App must be installed  in the device that will connect to Airtraq Plus.</a:t>
            </a:r>
            <a:endParaRPr/>
          </a:p>
        </p:txBody>
      </p:sp>
    </p:spTree>
  </p:cSld>
  <p:clrMapOvr>
    <a:masterClrMapping/>
  </p:clrMapOvr>
  <p:transition spd="slow">
    <p:fade/>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8" name="Shape 618"/>
        <p:cNvGrpSpPr/>
        <p:nvPr/>
      </p:nvGrpSpPr>
      <p:grpSpPr>
        <a:xfrm>
          <a:off x="0" y="0"/>
          <a:ext cx="0" cy="0"/>
          <a:chOff x="0" y="0"/>
          <a:chExt cx="0" cy="0"/>
        </a:xfrm>
      </p:grpSpPr>
      <p:sp>
        <p:nvSpPr>
          <p:cNvPr id="619" name="Google Shape;619;p32"/>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20" name="Google Shape;620;p32"/>
          <p:cNvSpPr/>
          <p:nvPr/>
        </p:nvSpPr>
        <p:spPr>
          <a:xfrm flipH="1">
            <a:off x="0" y="-1"/>
            <a:ext cx="9143997" cy="1590742"/>
          </a:xfrm>
          <a:prstGeom prst="rect">
            <a:avLst/>
          </a:prstGeom>
          <a:gradFill>
            <a:gsLst>
              <a:gs pos="0">
                <a:srgbClr val="000000"/>
              </a:gs>
              <a:gs pos="100000">
                <a:srgbClr val="366092"/>
              </a:gs>
            </a:gsLst>
            <a:lin ang="8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21" name="Google Shape;621;p32"/>
          <p:cNvSpPr/>
          <p:nvPr/>
        </p:nvSpPr>
        <p:spPr>
          <a:xfrm flipH="1" rot="10800000">
            <a:off x="-2" y="0"/>
            <a:ext cx="6086479" cy="1590742"/>
          </a:xfrm>
          <a:prstGeom prst="rect">
            <a:avLst/>
          </a:prstGeom>
          <a:gradFill>
            <a:gsLst>
              <a:gs pos="0">
                <a:srgbClr val="4F81BD">
                  <a:alpha val="0"/>
                </a:srgbClr>
              </a:gs>
              <a:gs pos="20000">
                <a:srgbClr val="4F81BD">
                  <a:alpha val="0"/>
                </a:srgbClr>
              </a:gs>
              <a:gs pos="100000">
                <a:srgbClr val="244061">
                  <a:alpha val="54901"/>
                </a:srgbClr>
              </a:gs>
            </a:gsLst>
            <a:lin ang="13800001"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22" name="Google Shape;622;p32"/>
          <p:cNvSpPr/>
          <p:nvPr/>
        </p:nvSpPr>
        <p:spPr>
          <a:xfrm flipH="1">
            <a:off x="6086474" y="-1"/>
            <a:ext cx="3057523" cy="1590742"/>
          </a:xfrm>
          <a:prstGeom prst="rect">
            <a:avLst/>
          </a:prstGeom>
          <a:gradFill>
            <a:gsLst>
              <a:gs pos="0">
                <a:srgbClr val="4F81BD">
                  <a:alpha val="65882"/>
                </a:srgbClr>
              </a:gs>
              <a:gs pos="100000">
                <a:srgbClr val="000000">
                  <a:alpha val="29803"/>
                </a:srgbClr>
              </a:gs>
            </a:gsLst>
            <a:lin ang="13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23" name="Google Shape;623;p32"/>
          <p:cNvSpPr/>
          <p:nvPr/>
        </p:nvSpPr>
        <p:spPr>
          <a:xfrm>
            <a:off x="344512" y="-1"/>
            <a:ext cx="8799485" cy="1597433"/>
          </a:xfrm>
          <a:prstGeom prst="rect">
            <a:avLst/>
          </a:prstGeom>
          <a:gradFill>
            <a:gsLst>
              <a:gs pos="0">
                <a:srgbClr val="000000">
                  <a:alpha val="0"/>
                </a:srgbClr>
              </a:gs>
              <a:gs pos="50000">
                <a:srgbClr val="000000">
                  <a:alpha val="0"/>
                </a:srgbClr>
              </a:gs>
              <a:gs pos="99000">
                <a:srgbClr val="244061">
                  <a:alpha val="51764"/>
                </a:srgbClr>
              </a:gs>
              <a:gs pos="100000">
                <a:srgbClr val="244061">
                  <a:alpha val="51764"/>
                </a:srgbClr>
              </a:gs>
            </a:gsLst>
            <a:lin ang="16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24" name="Google Shape;624;p32"/>
          <p:cNvSpPr txBox="1"/>
          <p:nvPr>
            <p:ph type="title"/>
          </p:nvPr>
        </p:nvSpPr>
        <p:spPr>
          <a:xfrm>
            <a:off x="1028699" y="294539"/>
            <a:ext cx="7421963" cy="686190"/>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chemeClr val="lt1"/>
              </a:buClr>
              <a:buSzPct val="100000"/>
              <a:buFont typeface="Poppins"/>
              <a:buNone/>
            </a:pPr>
            <a:r>
              <a:rPr lang="en-US" sz="3200">
                <a:solidFill>
                  <a:schemeClr val="lt1"/>
                </a:solidFill>
              </a:rPr>
              <a:t>16. Wi-Fi : Apps on Tablet / Phone / PC </a:t>
            </a:r>
            <a:endParaRPr/>
          </a:p>
        </p:txBody>
      </p:sp>
      <p:sp>
        <p:nvSpPr>
          <p:cNvPr id="625" name="Google Shape;625;p32"/>
          <p:cNvSpPr txBox="1"/>
          <p:nvPr>
            <p:ph idx="12" type="sldNum"/>
          </p:nvPr>
        </p:nvSpPr>
        <p:spPr>
          <a:xfrm>
            <a:off x="8778240" y="6455431"/>
            <a:ext cx="334434"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7F7F7F"/>
              </a:buClr>
              <a:buSzPts val="1000"/>
              <a:buFont typeface="Calibri"/>
              <a:buNone/>
            </a:pPr>
            <a:fld id="{00000000-1234-1234-1234-123412341234}" type="slidenum">
              <a:rPr b="0" i="0" lang="en-US" sz="1000" u="none" cap="none" strike="noStrike">
                <a:solidFill>
                  <a:srgbClr val="7F7F7F"/>
                </a:solidFill>
                <a:latin typeface="Calibri"/>
                <a:ea typeface="Calibri"/>
                <a:cs typeface="Calibri"/>
                <a:sym typeface="Calibri"/>
              </a:rPr>
              <a:t>‹#›</a:t>
            </a:fld>
            <a:endParaRPr b="0" i="0" sz="1000" u="none" cap="none" strike="noStrike">
              <a:solidFill>
                <a:srgbClr val="7F7F7F"/>
              </a:solidFill>
              <a:latin typeface="Calibri"/>
              <a:ea typeface="Calibri"/>
              <a:cs typeface="Calibri"/>
              <a:sym typeface="Calibri"/>
            </a:endParaRPr>
          </a:p>
        </p:txBody>
      </p:sp>
      <p:sp>
        <p:nvSpPr>
          <p:cNvPr id="626" name="Google Shape;626;p32"/>
          <p:cNvSpPr txBox="1"/>
          <p:nvPr/>
        </p:nvSpPr>
        <p:spPr>
          <a:xfrm>
            <a:off x="702726" y="1721455"/>
            <a:ext cx="4464496"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Roboto"/>
                <a:ea typeface="Roboto"/>
                <a:cs typeface="Roboto"/>
                <a:sym typeface="Roboto"/>
              </a:rPr>
              <a:t>1. ‘Airtraq Cam’ App for:</a:t>
            </a:r>
            <a:endParaRPr/>
          </a:p>
          <a:p>
            <a:pPr indent="-342900" lvl="1" marL="800100" marR="0" rtl="0" algn="l">
              <a:spcBef>
                <a:spcPts val="0"/>
              </a:spcBef>
              <a:spcAft>
                <a:spcPts val="0"/>
              </a:spcAft>
              <a:buClr>
                <a:schemeClr val="dk1"/>
              </a:buClr>
              <a:buSzPts val="2400"/>
              <a:buFont typeface="Arial"/>
              <a:buChar char="•"/>
            </a:pPr>
            <a:r>
              <a:rPr b="0" i="0" lang="en-US" sz="2400" u="none" cap="none" strike="noStrike">
                <a:solidFill>
                  <a:schemeClr val="dk1"/>
                </a:solidFill>
                <a:latin typeface="Roboto"/>
                <a:ea typeface="Roboto"/>
                <a:cs typeface="Roboto"/>
                <a:sym typeface="Roboto"/>
              </a:rPr>
              <a:t>iOS (Apple) </a:t>
            </a:r>
            <a:endParaRPr/>
          </a:p>
          <a:p>
            <a:pPr indent="-342900" lvl="1" marL="800100" marR="0" rtl="0" algn="l">
              <a:spcBef>
                <a:spcPts val="0"/>
              </a:spcBef>
              <a:spcAft>
                <a:spcPts val="0"/>
              </a:spcAft>
              <a:buClr>
                <a:schemeClr val="dk1"/>
              </a:buClr>
              <a:buSzPts val="2400"/>
              <a:buFont typeface="Arial"/>
              <a:buChar char="•"/>
            </a:pPr>
            <a:r>
              <a:rPr b="0" i="0" lang="en-US" sz="2400" u="none" cap="none" strike="noStrike">
                <a:solidFill>
                  <a:schemeClr val="dk1"/>
                </a:solidFill>
                <a:latin typeface="Roboto"/>
                <a:ea typeface="Roboto"/>
                <a:cs typeface="Roboto"/>
                <a:sym typeface="Roboto"/>
              </a:rPr>
              <a:t>Android</a:t>
            </a:r>
            <a:endParaRPr/>
          </a:p>
          <a:p>
            <a:pPr indent="0" lvl="1" marL="457200" marR="0" rtl="0" algn="l">
              <a:spcBef>
                <a:spcPts val="0"/>
              </a:spcBef>
              <a:spcAft>
                <a:spcPts val="0"/>
              </a:spcAft>
              <a:buNone/>
            </a:pPr>
            <a:r>
              <a:rPr b="0" i="0" lang="en-US" sz="2400" u="none" cap="none" strike="noStrike">
                <a:solidFill>
                  <a:schemeClr val="dk1"/>
                </a:solidFill>
                <a:latin typeface="Roboto"/>
                <a:ea typeface="Roboto"/>
                <a:cs typeface="Roboto"/>
                <a:sym typeface="Roboto"/>
              </a:rPr>
              <a:t>Free download</a:t>
            </a:r>
            <a:endParaRPr/>
          </a:p>
        </p:txBody>
      </p:sp>
      <p:sp>
        <p:nvSpPr>
          <p:cNvPr id="627" name="Google Shape;627;p32"/>
          <p:cNvSpPr/>
          <p:nvPr/>
        </p:nvSpPr>
        <p:spPr>
          <a:xfrm>
            <a:off x="704186" y="3573016"/>
            <a:ext cx="4752528"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Roboto"/>
                <a:ea typeface="Roboto"/>
                <a:cs typeface="Roboto"/>
                <a:sym typeface="Roboto"/>
              </a:rPr>
              <a:t>2. ‘Airtraq Cam’ App for PC (Windows /Mac) : </a:t>
            </a:r>
            <a:endParaRPr/>
          </a:p>
          <a:p>
            <a:pPr indent="-257175" lvl="1" marL="600075" marR="0" rtl="0" algn="l">
              <a:spcBef>
                <a:spcPts val="0"/>
              </a:spcBef>
              <a:spcAft>
                <a:spcPts val="0"/>
              </a:spcAft>
              <a:buClr>
                <a:schemeClr val="dk1"/>
              </a:buClr>
              <a:buSzPts val="2400"/>
              <a:buFont typeface="Arial"/>
              <a:buChar char="•"/>
            </a:pPr>
            <a:r>
              <a:rPr b="0" i="0" lang="en-US" sz="2400" u="none" cap="none" strike="noStrike">
                <a:solidFill>
                  <a:schemeClr val="dk1"/>
                </a:solidFill>
                <a:latin typeface="Roboto"/>
                <a:ea typeface="Roboto"/>
                <a:cs typeface="Roboto"/>
                <a:sym typeface="Roboto"/>
              </a:rPr>
              <a:t>Free download from:</a:t>
            </a:r>
            <a:endParaRPr/>
          </a:p>
          <a:p>
            <a:pPr indent="0" lvl="1" marL="457200" marR="0" rtl="0" algn="l">
              <a:spcBef>
                <a:spcPts val="0"/>
              </a:spcBef>
              <a:spcAft>
                <a:spcPts val="0"/>
              </a:spcAft>
              <a:buNone/>
            </a:pPr>
            <a:r>
              <a:rPr b="0" i="0" lang="en-US" sz="2400" u="sng" cap="none" strike="noStrike">
                <a:solidFill>
                  <a:schemeClr val="dk1"/>
                </a:solidFill>
                <a:latin typeface="Roboto"/>
                <a:ea typeface="Roboto"/>
                <a:cs typeface="Roboto"/>
                <a:sym typeface="Roboto"/>
                <a:hlinkClick r:id="rId3">
                  <a:extLst>
                    <a:ext uri="{A12FA001-AC4F-418D-AE19-62706E023703}">
                      <ahyp:hlinkClr val="tx"/>
                    </a:ext>
                  </a:extLst>
                </a:hlinkClick>
              </a:rPr>
              <a:t>www.Airtraq.com/downloads/</a:t>
            </a:r>
            <a:r>
              <a:rPr b="0" i="0" lang="en-US" sz="2400" u="none" cap="none" strike="noStrike">
                <a:solidFill>
                  <a:schemeClr val="dk1"/>
                </a:solidFill>
                <a:latin typeface="Roboto"/>
                <a:ea typeface="Roboto"/>
                <a:cs typeface="Roboto"/>
                <a:sym typeface="Roboto"/>
              </a:rPr>
              <a:t> </a:t>
            </a:r>
            <a:endParaRPr/>
          </a:p>
        </p:txBody>
      </p:sp>
      <p:sp>
        <p:nvSpPr>
          <p:cNvPr id="628" name="Google Shape;628;p32"/>
          <p:cNvSpPr txBox="1"/>
          <p:nvPr/>
        </p:nvSpPr>
        <p:spPr>
          <a:xfrm>
            <a:off x="575120" y="5738457"/>
            <a:ext cx="7643192" cy="830997"/>
          </a:xfrm>
          <a:prstGeom prst="rect">
            <a:avLst/>
          </a:prstGeom>
          <a:noFill/>
          <a:ln>
            <a:noFill/>
          </a:ln>
        </p:spPr>
        <p:txBody>
          <a:bodyPr anchorCtr="0" anchor="t" bIns="45700" lIns="91425" spcFirstLastPara="1" rIns="91425" wrap="square" tIns="45700">
            <a:spAutoFit/>
          </a:bodyPr>
          <a:lstStyle/>
          <a:p>
            <a:pPr indent="-257175" lvl="0" marL="257175" marR="0" rtl="0" algn="l">
              <a:spcBef>
                <a:spcPts val="0"/>
              </a:spcBef>
              <a:spcAft>
                <a:spcPts val="0"/>
              </a:spcAft>
              <a:buClr>
                <a:schemeClr val="dk1"/>
              </a:buClr>
              <a:buSzPts val="2400"/>
              <a:buFont typeface="Arial"/>
              <a:buChar char="•"/>
            </a:pPr>
            <a:r>
              <a:rPr lang="en-US" sz="2400">
                <a:solidFill>
                  <a:schemeClr val="dk1"/>
                </a:solidFill>
                <a:latin typeface="Roboto"/>
                <a:ea typeface="Roboto"/>
                <a:cs typeface="Roboto"/>
                <a:sym typeface="Roboto"/>
              </a:rPr>
              <a:t>For further details, please check Instructions for Use or Help of each App.</a:t>
            </a:r>
            <a:endParaRPr/>
          </a:p>
        </p:txBody>
      </p:sp>
      <p:grpSp>
        <p:nvGrpSpPr>
          <p:cNvPr id="629" name="Google Shape;629;p32"/>
          <p:cNvGrpSpPr/>
          <p:nvPr/>
        </p:nvGrpSpPr>
        <p:grpSpPr>
          <a:xfrm>
            <a:off x="5534357" y="1700808"/>
            <a:ext cx="3361862" cy="3988588"/>
            <a:chOff x="5195325" y="1413919"/>
            <a:chExt cx="3361862" cy="3988588"/>
          </a:xfrm>
        </p:grpSpPr>
        <p:grpSp>
          <p:nvGrpSpPr>
            <p:cNvPr id="630" name="Google Shape;630;p32"/>
            <p:cNvGrpSpPr/>
            <p:nvPr/>
          </p:nvGrpSpPr>
          <p:grpSpPr>
            <a:xfrm>
              <a:off x="5195325" y="1413919"/>
              <a:ext cx="3034680" cy="1503699"/>
              <a:chOff x="6192180" y="3941525"/>
              <a:chExt cx="2494620" cy="1051490"/>
            </a:xfrm>
          </p:grpSpPr>
          <p:pic>
            <p:nvPicPr>
              <p:cNvPr id="631" name="Google Shape;631;p32"/>
              <p:cNvPicPr preferRelativeResize="0"/>
              <p:nvPr/>
            </p:nvPicPr>
            <p:blipFill rotWithShape="1">
              <a:blip r:embed="rId4">
                <a:alphaModFix/>
              </a:blip>
              <a:srcRect b="0" l="0" r="0" t="0"/>
              <a:stretch/>
            </p:blipFill>
            <p:spPr>
              <a:xfrm>
                <a:off x="6192180" y="3941525"/>
                <a:ext cx="1015663" cy="1015663"/>
              </a:xfrm>
              <a:prstGeom prst="rect">
                <a:avLst/>
              </a:prstGeom>
              <a:noFill/>
              <a:ln>
                <a:noFill/>
              </a:ln>
            </p:spPr>
          </p:pic>
          <p:pic>
            <p:nvPicPr>
              <p:cNvPr id="632" name="Google Shape;632;p32"/>
              <p:cNvPicPr preferRelativeResize="0"/>
              <p:nvPr/>
            </p:nvPicPr>
            <p:blipFill rotWithShape="1">
              <a:blip r:embed="rId5">
                <a:alphaModFix/>
              </a:blip>
              <a:srcRect b="0" l="0" r="0" t="0"/>
              <a:stretch/>
            </p:blipFill>
            <p:spPr>
              <a:xfrm>
                <a:off x="7279658" y="4013080"/>
                <a:ext cx="1302116" cy="436276"/>
              </a:xfrm>
              <a:prstGeom prst="rect">
                <a:avLst/>
              </a:prstGeom>
              <a:noFill/>
              <a:ln>
                <a:noFill/>
              </a:ln>
            </p:spPr>
          </p:pic>
          <p:pic>
            <p:nvPicPr>
              <p:cNvPr id="633" name="Google Shape;633;p32"/>
              <p:cNvPicPr preferRelativeResize="0"/>
              <p:nvPr/>
            </p:nvPicPr>
            <p:blipFill rotWithShape="1">
              <a:blip r:embed="rId6">
                <a:alphaModFix/>
              </a:blip>
              <a:srcRect b="0" l="0" r="0" t="0"/>
              <a:stretch/>
            </p:blipFill>
            <p:spPr>
              <a:xfrm>
                <a:off x="7174632" y="4407810"/>
                <a:ext cx="1512168" cy="585205"/>
              </a:xfrm>
              <a:prstGeom prst="rect">
                <a:avLst/>
              </a:prstGeom>
              <a:noFill/>
              <a:ln>
                <a:noFill/>
              </a:ln>
            </p:spPr>
          </p:pic>
        </p:grpSp>
        <p:pic>
          <p:nvPicPr>
            <p:cNvPr id="634" name="Google Shape;634;p32"/>
            <p:cNvPicPr preferRelativeResize="0"/>
            <p:nvPr/>
          </p:nvPicPr>
          <p:blipFill rotWithShape="1">
            <a:blip r:embed="rId7">
              <a:alphaModFix/>
            </a:blip>
            <a:srcRect b="0" l="0" r="0" t="0"/>
            <a:stretch/>
          </p:blipFill>
          <p:spPr>
            <a:xfrm>
              <a:off x="5681346" y="3049546"/>
              <a:ext cx="2875841" cy="2352961"/>
            </a:xfrm>
            <a:prstGeom prst="rect">
              <a:avLst/>
            </a:prstGeom>
            <a:noFill/>
            <a:ln>
              <a:noFill/>
            </a:ln>
          </p:spPr>
        </p:pic>
      </p:grpSp>
    </p:spTree>
  </p:cSld>
  <p:clrMapOvr>
    <a:masterClrMapping/>
  </p:clrMapOvr>
  <p:transition spd="slow">
    <p:fade/>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8" name="Shape 638"/>
        <p:cNvGrpSpPr/>
        <p:nvPr/>
      </p:nvGrpSpPr>
      <p:grpSpPr>
        <a:xfrm>
          <a:off x="0" y="0"/>
          <a:ext cx="0" cy="0"/>
          <a:chOff x="0" y="0"/>
          <a:chExt cx="0" cy="0"/>
        </a:xfrm>
      </p:grpSpPr>
      <p:sp>
        <p:nvSpPr>
          <p:cNvPr id="639" name="Google Shape;639;p33"/>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40" name="Google Shape;640;p33"/>
          <p:cNvSpPr/>
          <p:nvPr/>
        </p:nvSpPr>
        <p:spPr>
          <a:xfrm flipH="1">
            <a:off x="0" y="-1"/>
            <a:ext cx="9143997" cy="1590742"/>
          </a:xfrm>
          <a:prstGeom prst="rect">
            <a:avLst/>
          </a:prstGeom>
          <a:gradFill>
            <a:gsLst>
              <a:gs pos="0">
                <a:srgbClr val="000000"/>
              </a:gs>
              <a:gs pos="100000">
                <a:srgbClr val="366092"/>
              </a:gs>
            </a:gsLst>
            <a:lin ang="8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41" name="Google Shape;641;p33"/>
          <p:cNvSpPr/>
          <p:nvPr/>
        </p:nvSpPr>
        <p:spPr>
          <a:xfrm flipH="1" rot="10800000">
            <a:off x="-2" y="0"/>
            <a:ext cx="6086479" cy="1590742"/>
          </a:xfrm>
          <a:prstGeom prst="rect">
            <a:avLst/>
          </a:prstGeom>
          <a:gradFill>
            <a:gsLst>
              <a:gs pos="0">
                <a:srgbClr val="4F81BD">
                  <a:alpha val="0"/>
                </a:srgbClr>
              </a:gs>
              <a:gs pos="20000">
                <a:srgbClr val="4F81BD">
                  <a:alpha val="0"/>
                </a:srgbClr>
              </a:gs>
              <a:gs pos="100000">
                <a:srgbClr val="244061">
                  <a:alpha val="54901"/>
                </a:srgbClr>
              </a:gs>
            </a:gsLst>
            <a:lin ang="13800001"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42" name="Google Shape;642;p33"/>
          <p:cNvSpPr/>
          <p:nvPr/>
        </p:nvSpPr>
        <p:spPr>
          <a:xfrm flipH="1">
            <a:off x="6086474" y="-1"/>
            <a:ext cx="3057523" cy="1590742"/>
          </a:xfrm>
          <a:prstGeom prst="rect">
            <a:avLst/>
          </a:prstGeom>
          <a:gradFill>
            <a:gsLst>
              <a:gs pos="0">
                <a:srgbClr val="4F81BD">
                  <a:alpha val="65882"/>
                </a:srgbClr>
              </a:gs>
              <a:gs pos="100000">
                <a:srgbClr val="000000">
                  <a:alpha val="29803"/>
                </a:srgbClr>
              </a:gs>
            </a:gsLst>
            <a:lin ang="13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43" name="Google Shape;643;p33"/>
          <p:cNvSpPr/>
          <p:nvPr/>
        </p:nvSpPr>
        <p:spPr>
          <a:xfrm>
            <a:off x="344512" y="-1"/>
            <a:ext cx="8799485" cy="1597433"/>
          </a:xfrm>
          <a:prstGeom prst="rect">
            <a:avLst/>
          </a:prstGeom>
          <a:gradFill>
            <a:gsLst>
              <a:gs pos="0">
                <a:srgbClr val="000000">
                  <a:alpha val="0"/>
                </a:srgbClr>
              </a:gs>
              <a:gs pos="50000">
                <a:srgbClr val="000000">
                  <a:alpha val="0"/>
                </a:srgbClr>
              </a:gs>
              <a:gs pos="99000">
                <a:srgbClr val="244061">
                  <a:alpha val="51764"/>
                </a:srgbClr>
              </a:gs>
              <a:gs pos="100000">
                <a:srgbClr val="244061">
                  <a:alpha val="51764"/>
                </a:srgbClr>
              </a:gs>
            </a:gsLst>
            <a:lin ang="16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44" name="Google Shape;644;p33"/>
          <p:cNvSpPr txBox="1"/>
          <p:nvPr>
            <p:ph type="title"/>
          </p:nvPr>
        </p:nvSpPr>
        <p:spPr>
          <a:xfrm>
            <a:off x="1028699" y="294539"/>
            <a:ext cx="7421963" cy="686190"/>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chemeClr val="lt1"/>
              </a:buClr>
              <a:buSzPct val="100000"/>
              <a:buFont typeface="Poppins"/>
              <a:buNone/>
            </a:pPr>
            <a:r>
              <a:rPr lang="en-US" sz="3200">
                <a:solidFill>
                  <a:schemeClr val="lt1"/>
                </a:solidFill>
              </a:rPr>
              <a:t>16. Wi-Fi : Tablet/Phone identification on    		    Airtraq Cam App. </a:t>
            </a:r>
            <a:endParaRPr/>
          </a:p>
        </p:txBody>
      </p:sp>
      <p:sp>
        <p:nvSpPr>
          <p:cNvPr id="645" name="Google Shape;645;p33"/>
          <p:cNvSpPr txBox="1"/>
          <p:nvPr>
            <p:ph idx="12" type="sldNum"/>
          </p:nvPr>
        </p:nvSpPr>
        <p:spPr>
          <a:xfrm>
            <a:off x="8778240" y="6455431"/>
            <a:ext cx="334434"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7F7F7F"/>
              </a:buClr>
              <a:buSzPts val="1000"/>
              <a:buFont typeface="Calibri"/>
              <a:buNone/>
            </a:pPr>
            <a:fld id="{00000000-1234-1234-1234-123412341234}" type="slidenum">
              <a:rPr b="0" i="0" lang="en-US" sz="1000" u="none" cap="none" strike="noStrike">
                <a:solidFill>
                  <a:srgbClr val="7F7F7F"/>
                </a:solidFill>
                <a:latin typeface="Calibri"/>
                <a:ea typeface="Calibri"/>
                <a:cs typeface="Calibri"/>
                <a:sym typeface="Calibri"/>
              </a:rPr>
              <a:t>‹#›</a:t>
            </a:fld>
            <a:endParaRPr b="0" i="0" sz="1000" u="none" cap="none" strike="noStrike">
              <a:solidFill>
                <a:srgbClr val="7F7F7F"/>
              </a:solidFill>
              <a:latin typeface="Calibri"/>
              <a:ea typeface="Calibri"/>
              <a:cs typeface="Calibri"/>
              <a:sym typeface="Calibri"/>
            </a:endParaRPr>
          </a:p>
        </p:txBody>
      </p:sp>
      <p:grpSp>
        <p:nvGrpSpPr>
          <p:cNvPr id="646" name="Google Shape;646;p33"/>
          <p:cNvGrpSpPr/>
          <p:nvPr/>
        </p:nvGrpSpPr>
        <p:grpSpPr>
          <a:xfrm>
            <a:off x="344512" y="2173860"/>
            <a:ext cx="3817722" cy="3307557"/>
            <a:chOff x="329696" y="1775220"/>
            <a:chExt cx="3817722" cy="3307557"/>
          </a:xfrm>
        </p:grpSpPr>
        <p:pic>
          <p:nvPicPr>
            <p:cNvPr id="647" name="Google Shape;647;p33"/>
            <p:cNvPicPr preferRelativeResize="0"/>
            <p:nvPr/>
          </p:nvPicPr>
          <p:blipFill rotWithShape="1">
            <a:blip r:embed="rId3">
              <a:alphaModFix/>
            </a:blip>
            <a:srcRect b="0" l="0" r="0" t="0"/>
            <a:stretch/>
          </p:blipFill>
          <p:spPr>
            <a:xfrm>
              <a:off x="329696" y="1775220"/>
              <a:ext cx="3817722" cy="3307557"/>
            </a:xfrm>
            <a:prstGeom prst="rect">
              <a:avLst/>
            </a:prstGeom>
            <a:noFill/>
            <a:ln>
              <a:noFill/>
            </a:ln>
          </p:spPr>
        </p:pic>
        <p:sp>
          <p:nvSpPr>
            <p:cNvPr id="648" name="Google Shape;648;p33"/>
            <p:cNvSpPr/>
            <p:nvPr/>
          </p:nvSpPr>
          <p:spPr>
            <a:xfrm>
              <a:off x="2123727" y="2564904"/>
              <a:ext cx="1729745" cy="864096"/>
            </a:xfrm>
            <a:prstGeom prst="ellipse">
              <a:avLst/>
            </a:prstGeom>
            <a:noFill/>
            <a:ln cap="flat" cmpd="sng" w="508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649" name="Google Shape;649;p33"/>
          <p:cNvSpPr txBox="1"/>
          <p:nvPr/>
        </p:nvSpPr>
        <p:spPr>
          <a:xfrm>
            <a:off x="955098" y="1703067"/>
            <a:ext cx="308334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Roboto"/>
                <a:ea typeface="Roboto"/>
                <a:cs typeface="Roboto"/>
                <a:sym typeface="Roboto"/>
              </a:rPr>
              <a:t>Press “QR” Icon</a:t>
            </a:r>
            <a:endParaRPr/>
          </a:p>
        </p:txBody>
      </p:sp>
      <p:pic>
        <p:nvPicPr>
          <p:cNvPr id="650" name="Google Shape;650;p33"/>
          <p:cNvPicPr preferRelativeResize="0"/>
          <p:nvPr/>
        </p:nvPicPr>
        <p:blipFill rotWithShape="1">
          <a:blip r:embed="rId4">
            <a:alphaModFix/>
          </a:blip>
          <a:srcRect b="0" l="0" r="0" t="0"/>
          <a:stretch/>
        </p:blipFill>
        <p:spPr>
          <a:xfrm>
            <a:off x="5089299" y="2166148"/>
            <a:ext cx="3817723" cy="3268657"/>
          </a:xfrm>
          <a:prstGeom prst="rect">
            <a:avLst/>
          </a:prstGeom>
          <a:noFill/>
          <a:ln>
            <a:noFill/>
          </a:ln>
        </p:spPr>
      </p:pic>
      <p:sp>
        <p:nvSpPr>
          <p:cNvPr id="651" name="Google Shape;651;p33"/>
          <p:cNvSpPr txBox="1"/>
          <p:nvPr/>
        </p:nvSpPr>
        <p:spPr>
          <a:xfrm>
            <a:off x="5580112" y="1705919"/>
            <a:ext cx="237626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Roboto"/>
                <a:ea typeface="Roboto"/>
                <a:cs typeface="Roboto"/>
                <a:sym typeface="Roboto"/>
              </a:rPr>
              <a:t>Scan Cam ID</a:t>
            </a:r>
            <a:endParaRPr/>
          </a:p>
        </p:txBody>
      </p:sp>
      <p:sp>
        <p:nvSpPr>
          <p:cNvPr id="652" name="Google Shape;652;p33"/>
          <p:cNvSpPr txBox="1"/>
          <p:nvPr/>
        </p:nvSpPr>
        <p:spPr>
          <a:xfrm>
            <a:off x="4759718" y="5574522"/>
            <a:ext cx="4252642"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Roboto"/>
                <a:ea typeface="Roboto"/>
                <a:cs typeface="Roboto"/>
                <a:sym typeface="Roboto"/>
              </a:rPr>
              <a:t>Use Tablet or Phone’s camera to capture the QR code.</a:t>
            </a:r>
            <a:endParaRPr/>
          </a:p>
        </p:txBody>
      </p:sp>
    </p:spTree>
  </p:cSld>
  <p:clrMapOvr>
    <a:masterClrMapping/>
  </p:clrMapOvr>
  <p:transition spd="slow">
    <p:fade/>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6" name="Shape 656"/>
        <p:cNvGrpSpPr/>
        <p:nvPr/>
      </p:nvGrpSpPr>
      <p:grpSpPr>
        <a:xfrm>
          <a:off x="0" y="0"/>
          <a:ext cx="0" cy="0"/>
          <a:chOff x="0" y="0"/>
          <a:chExt cx="0" cy="0"/>
        </a:xfrm>
      </p:grpSpPr>
      <p:sp>
        <p:nvSpPr>
          <p:cNvPr id="657" name="Google Shape;657;p34"/>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58" name="Google Shape;658;p34"/>
          <p:cNvSpPr/>
          <p:nvPr/>
        </p:nvSpPr>
        <p:spPr>
          <a:xfrm flipH="1">
            <a:off x="0" y="-1"/>
            <a:ext cx="9143997" cy="1590742"/>
          </a:xfrm>
          <a:prstGeom prst="rect">
            <a:avLst/>
          </a:prstGeom>
          <a:gradFill>
            <a:gsLst>
              <a:gs pos="0">
                <a:srgbClr val="000000"/>
              </a:gs>
              <a:gs pos="100000">
                <a:srgbClr val="366092"/>
              </a:gs>
            </a:gsLst>
            <a:lin ang="8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59" name="Google Shape;659;p34"/>
          <p:cNvSpPr/>
          <p:nvPr/>
        </p:nvSpPr>
        <p:spPr>
          <a:xfrm flipH="1" rot="10800000">
            <a:off x="-2" y="0"/>
            <a:ext cx="6086479" cy="1590742"/>
          </a:xfrm>
          <a:prstGeom prst="rect">
            <a:avLst/>
          </a:prstGeom>
          <a:gradFill>
            <a:gsLst>
              <a:gs pos="0">
                <a:srgbClr val="4F81BD">
                  <a:alpha val="0"/>
                </a:srgbClr>
              </a:gs>
              <a:gs pos="20000">
                <a:srgbClr val="4F81BD">
                  <a:alpha val="0"/>
                </a:srgbClr>
              </a:gs>
              <a:gs pos="100000">
                <a:srgbClr val="244061">
                  <a:alpha val="54901"/>
                </a:srgbClr>
              </a:gs>
            </a:gsLst>
            <a:lin ang="13800001"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60" name="Google Shape;660;p34"/>
          <p:cNvSpPr/>
          <p:nvPr/>
        </p:nvSpPr>
        <p:spPr>
          <a:xfrm flipH="1">
            <a:off x="6086474" y="-1"/>
            <a:ext cx="3057523" cy="1590742"/>
          </a:xfrm>
          <a:prstGeom prst="rect">
            <a:avLst/>
          </a:prstGeom>
          <a:gradFill>
            <a:gsLst>
              <a:gs pos="0">
                <a:srgbClr val="4F81BD">
                  <a:alpha val="65882"/>
                </a:srgbClr>
              </a:gs>
              <a:gs pos="100000">
                <a:srgbClr val="000000">
                  <a:alpha val="29803"/>
                </a:srgbClr>
              </a:gs>
            </a:gsLst>
            <a:lin ang="13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61" name="Google Shape;661;p34"/>
          <p:cNvSpPr/>
          <p:nvPr/>
        </p:nvSpPr>
        <p:spPr>
          <a:xfrm>
            <a:off x="344512" y="-1"/>
            <a:ext cx="8799485" cy="1597433"/>
          </a:xfrm>
          <a:prstGeom prst="rect">
            <a:avLst/>
          </a:prstGeom>
          <a:gradFill>
            <a:gsLst>
              <a:gs pos="0">
                <a:srgbClr val="000000">
                  <a:alpha val="0"/>
                </a:srgbClr>
              </a:gs>
              <a:gs pos="50000">
                <a:srgbClr val="000000">
                  <a:alpha val="0"/>
                </a:srgbClr>
              </a:gs>
              <a:gs pos="99000">
                <a:srgbClr val="244061">
                  <a:alpha val="51764"/>
                </a:srgbClr>
              </a:gs>
              <a:gs pos="100000">
                <a:srgbClr val="244061">
                  <a:alpha val="51764"/>
                </a:srgbClr>
              </a:gs>
            </a:gsLst>
            <a:lin ang="16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62" name="Google Shape;662;p34"/>
          <p:cNvSpPr txBox="1"/>
          <p:nvPr>
            <p:ph type="title"/>
          </p:nvPr>
        </p:nvSpPr>
        <p:spPr>
          <a:xfrm>
            <a:off x="1028699" y="294539"/>
            <a:ext cx="7421963" cy="68619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200"/>
              <a:buFont typeface="Poppins"/>
              <a:buNone/>
            </a:pPr>
            <a:r>
              <a:rPr lang="en-US" sz="3200">
                <a:solidFill>
                  <a:schemeClr val="lt1"/>
                </a:solidFill>
              </a:rPr>
              <a:t>16. Optional Wi-Fi password</a:t>
            </a:r>
            <a:endParaRPr sz="3200">
              <a:solidFill>
                <a:schemeClr val="lt1"/>
              </a:solidFill>
            </a:endParaRPr>
          </a:p>
        </p:txBody>
      </p:sp>
      <p:sp>
        <p:nvSpPr>
          <p:cNvPr id="663" name="Google Shape;663;p34"/>
          <p:cNvSpPr txBox="1"/>
          <p:nvPr>
            <p:ph idx="12" type="sldNum"/>
          </p:nvPr>
        </p:nvSpPr>
        <p:spPr>
          <a:xfrm>
            <a:off x="8778240" y="6455431"/>
            <a:ext cx="334434"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7F7F7F"/>
              </a:buClr>
              <a:buSzPts val="1000"/>
              <a:buFont typeface="Calibri"/>
              <a:buNone/>
            </a:pPr>
            <a:fld id="{00000000-1234-1234-1234-123412341234}" type="slidenum">
              <a:rPr b="0" i="0" lang="en-US" sz="1000" u="none" cap="none" strike="noStrike">
                <a:solidFill>
                  <a:srgbClr val="7F7F7F"/>
                </a:solidFill>
                <a:latin typeface="Calibri"/>
                <a:ea typeface="Calibri"/>
                <a:cs typeface="Calibri"/>
                <a:sym typeface="Calibri"/>
              </a:rPr>
              <a:t>‹#›</a:t>
            </a:fld>
            <a:endParaRPr b="0" i="0" sz="1000" u="none" cap="none" strike="noStrike">
              <a:solidFill>
                <a:srgbClr val="7F7F7F"/>
              </a:solidFill>
              <a:latin typeface="Calibri"/>
              <a:ea typeface="Calibri"/>
              <a:cs typeface="Calibri"/>
              <a:sym typeface="Calibri"/>
            </a:endParaRPr>
          </a:p>
        </p:txBody>
      </p:sp>
      <p:sp>
        <p:nvSpPr>
          <p:cNvPr id="664" name="Google Shape;664;p34"/>
          <p:cNvSpPr txBox="1"/>
          <p:nvPr/>
        </p:nvSpPr>
        <p:spPr>
          <a:xfrm>
            <a:off x="467544" y="1885280"/>
            <a:ext cx="7776863"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100">
                <a:solidFill>
                  <a:schemeClr val="dk1"/>
                </a:solidFill>
                <a:latin typeface="Roboto"/>
                <a:ea typeface="Roboto"/>
                <a:cs typeface="Roboto"/>
                <a:sym typeface="Roboto"/>
              </a:rPr>
              <a:t>When a device is connected for the first time to an Airtraq Plus, if password is activated, user will be prompted to input password on the mobile device. </a:t>
            </a:r>
            <a:endParaRPr/>
          </a:p>
          <a:p>
            <a:pPr indent="0" lvl="0" marL="0" marR="0" rtl="0" algn="l">
              <a:spcBef>
                <a:spcPts val="0"/>
              </a:spcBef>
              <a:spcAft>
                <a:spcPts val="0"/>
              </a:spcAft>
              <a:buNone/>
            </a:pPr>
            <a:r>
              <a:t/>
            </a:r>
            <a:endParaRPr sz="2100">
              <a:solidFill>
                <a:schemeClr val="dk1"/>
              </a:solidFill>
              <a:latin typeface="Roboto"/>
              <a:ea typeface="Roboto"/>
              <a:cs typeface="Roboto"/>
              <a:sym typeface="Roboto"/>
            </a:endParaRPr>
          </a:p>
          <a:p>
            <a:pPr indent="0" lvl="0" marL="0" marR="0" rtl="0" algn="l">
              <a:spcBef>
                <a:spcPts val="0"/>
              </a:spcBef>
              <a:spcAft>
                <a:spcPts val="0"/>
              </a:spcAft>
              <a:buNone/>
            </a:pPr>
            <a:r>
              <a:rPr lang="en-US" sz="2100">
                <a:solidFill>
                  <a:schemeClr val="dk1"/>
                </a:solidFill>
                <a:latin typeface="Roboto"/>
                <a:ea typeface="Roboto"/>
                <a:cs typeface="Roboto"/>
                <a:sym typeface="Roboto"/>
              </a:rPr>
              <a:t>Password is deactivated by default.</a:t>
            </a:r>
            <a:endParaRPr/>
          </a:p>
          <a:p>
            <a:pPr indent="0" lvl="0" marL="0" marR="0" rtl="0" algn="l">
              <a:spcBef>
                <a:spcPts val="0"/>
              </a:spcBef>
              <a:spcAft>
                <a:spcPts val="0"/>
              </a:spcAft>
              <a:buNone/>
            </a:pPr>
            <a:r>
              <a:t/>
            </a:r>
            <a:endParaRPr sz="2100">
              <a:solidFill>
                <a:schemeClr val="dk1"/>
              </a:solidFill>
              <a:latin typeface="Roboto"/>
              <a:ea typeface="Roboto"/>
              <a:cs typeface="Roboto"/>
              <a:sym typeface="Roboto"/>
            </a:endParaRPr>
          </a:p>
        </p:txBody>
      </p:sp>
      <p:sp>
        <p:nvSpPr>
          <p:cNvPr id="665" name="Google Shape;665;p34"/>
          <p:cNvSpPr txBox="1"/>
          <p:nvPr/>
        </p:nvSpPr>
        <p:spPr>
          <a:xfrm>
            <a:off x="452619" y="3637172"/>
            <a:ext cx="3936501" cy="30008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2100">
              <a:solidFill>
                <a:schemeClr val="dk1"/>
              </a:solidFill>
              <a:latin typeface="Roboto"/>
              <a:ea typeface="Roboto"/>
              <a:cs typeface="Roboto"/>
              <a:sym typeface="Roboto"/>
            </a:endParaRPr>
          </a:p>
          <a:p>
            <a:pPr indent="0" lvl="0" marL="0" marR="0" rtl="0" algn="l">
              <a:spcBef>
                <a:spcPts val="0"/>
              </a:spcBef>
              <a:spcAft>
                <a:spcPts val="0"/>
              </a:spcAft>
              <a:buNone/>
            </a:pPr>
            <a:r>
              <a:rPr lang="en-US" sz="2100">
                <a:solidFill>
                  <a:schemeClr val="dk1"/>
                </a:solidFill>
                <a:latin typeface="Roboto"/>
                <a:ea typeface="Roboto"/>
                <a:cs typeface="Roboto"/>
                <a:sym typeface="Roboto"/>
              </a:rPr>
              <a:t>Password may be enabled/disabled on Airtraq Plus Settings Screen. </a:t>
            </a:r>
            <a:endParaRPr/>
          </a:p>
          <a:p>
            <a:pPr indent="0" lvl="0" marL="0" marR="0" rtl="0" algn="l">
              <a:spcBef>
                <a:spcPts val="0"/>
              </a:spcBef>
              <a:spcAft>
                <a:spcPts val="0"/>
              </a:spcAft>
              <a:buNone/>
            </a:pPr>
            <a:r>
              <a:t/>
            </a:r>
            <a:endParaRPr sz="2100">
              <a:solidFill>
                <a:schemeClr val="dk1"/>
              </a:solidFill>
              <a:latin typeface="Roboto"/>
              <a:ea typeface="Roboto"/>
              <a:cs typeface="Roboto"/>
              <a:sym typeface="Roboto"/>
            </a:endParaRPr>
          </a:p>
          <a:p>
            <a:pPr indent="0" lvl="0" marL="0" marR="0" rtl="0" algn="l">
              <a:spcBef>
                <a:spcPts val="0"/>
              </a:spcBef>
              <a:spcAft>
                <a:spcPts val="0"/>
              </a:spcAft>
              <a:buNone/>
            </a:pPr>
            <a:r>
              <a:rPr lang="en-US" sz="2100">
                <a:solidFill>
                  <a:schemeClr val="dk1"/>
                </a:solidFill>
                <a:latin typeface="Roboto"/>
                <a:ea typeface="Roboto"/>
                <a:cs typeface="Roboto"/>
                <a:sym typeface="Roboto"/>
              </a:rPr>
              <a:t>Password may be changed using ‘Airtraq CAM’ app for PC (Settings). </a:t>
            </a:r>
            <a:endParaRPr/>
          </a:p>
          <a:p>
            <a:pPr indent="0" lvl="0" marL="0" marR="0" rtl="0" algn="l">
              <a:spcBef>
                <a:spcPts val="0"/>
              </a:spcBef>
              <a:spcAft>
                <a:spcPts val="0"/>
              </a:spcAft>
              <a:buNone/>
            </a:pPr>
            <a:r>
              <a:t/>
            </a:r>
            <a:endParaRPr sz="2100">
              <a:solidFill>
                <a:schemeClr val="dk1"/>
              </a:solidFill>
              <a:latin typeface="Roboto"/>
              <a:ea typeface="Roboto"/>
              <a:cs typeface="Roboto"/>
              <a:sym typeface="Roboto"/>
            </a:endParaRPr>
          </a:p>
        </p:txBody>
      </p:sp>
      <p:grpSp>
        <p:nvGrpSpPr>
          <p:cNvPr id="666" name="Google Shape;666;p34"/>
          <p:cNvGrpSpPr/>
          <p:nvPr/>
        </p:nvGrpSpPr>
        <p:grpSpPr>
          <a:xfrm>
            <a:off x="4978680" y="3232134"/>
            <a:ext cx="3733271" cy="3223297"/>
            <a:chOff x="4976044" y="2844285"/>
            <a:chExt cx="3733271" cy="3223297"/>
          </a:xfrm>
        </p:grpSpPr>
        <p:pic>
          <p:nvPicPr>
            <p:cNvPr id="667" name="Google Shape;667;p34"/>
            <p:cNvPicPr preferRelativeResize="0"/>
            <p:nvPr/>
          </p:nvPicPr>
          <p:blipFill rotWithShape="1">
            <a:blip r:embed="rId3">
              <a:alphaModFix/>
            </a:blip>
            <a:srcRect b="0" l="0" r="0" t="0"/>
            <a:stretch/>
          </p:blipFill>
          <p:spPr>
            <a:xfrm>
              <a:off x="4976044" y="2844285"/>
              <a:ext cx="3733271" cy="3223297"/>
            </a:xfrm>
            <a:prstGeom prst="rect">
              <a:avLst/>
            </a:prstGeom>
            <a:noFill/>
            <a:ln>
              <a:noFill/>
            </a:ln>
          </p:spPr>
        </p:pic>
        <p:sp>
          <p:nvSpPr>
            <p:cNvPr id="668" name="Google Shape;668;p34"/>
            <p:cNvSpPr/>
            <p:nvPr/>
          </p:nvSpPr>
          <p:spPr>
            <a:xfrm>
              <a:off x="6740795" y="3045436"/>
              <a:ext cx="1729745" cy="864096"/>
            </a:xfrm>
            <a:prstGeom prst="ellipse">
              <a:avLst/>
            </a:prstGeom>
            <a:noFill/>
            <a:ln cap="flat" cmpd="sng" w="508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Tree>
  </p:cSld>
  <p:clrMapOvr>
    <a:masterClrMapping/>
  </p:clrMapOvr>
  <p:transition spd="slow">
    <p:fade/>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2" name="Shape 672"/>
        <p:cNvGrpSpPr/>
        <p:nvPr/>
      </p:nvGrpSpPr>
      <p:grpSpPr>
        <a:xfrm>
          <a:off x="0" y="0"/>
          <a:ext cx="0" cy="0"/>
          <a:chOff x="0" y="0"/>
          <a:chExt cx="0" cy="0"/>
        </a:xfrm>
      </p:grpSpPr>
      <p:sp>
        <p:nvSpPr>
          <p:cNvPr id="673" name="Google Shape;673;p35"/>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74" name="Google Shape;674;p35"/>
          <p:cNvSpPr/>
          <p:nvPr/>
        </p:nvSpPr>
        <p:spPr>
          <a:xfrm flipH="1" rot="10800000">
            <a:off x="6092499" y="-5"/>
            <a:ext cx="3069391" cy="6858000"/>
          </a:xfrm>
          <a:prstGeom prst="rect">
            <a:avLst/>
          </a:prstGeom>
          <a:gradFill>
            <a:gsLst>
              <a:gs pos="0">
                <a:srgbClr val="000000">
                  <a:alpha val="93725"/>
                </a:srgbClr>
              </a:gs>
              <a:gs pos="8000">
                <a:srgbClr val="000000">
                  <a:alpha val="93725"/>
                </a:srgbClr>
              </a:gs>
              <a:gs pos="100000">
                <a:schemeClr val="accent1"/>
              </a:gs>
            </a:gsLst>
            <a:lin ang="2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75" name="Google Shape;675;p35"/>
          <p:cNvSpPr/>
          <p:nvPr/>
        </p:nvSpPr>
        <p:spPr>
          <a:xfrm flipH="1" rot="10800000">
            <a:off x="6092499" y="-2"/>
            <a:ext cx="3069391" cy="6400369"/>
          </a:xfrm>
          <a:prstGeom prst="rect">
            <a:avLst/>
          </a:prstGeom>
          <a:gradFill>
            <a:gsLst>
              <a:gs pos="0">
                <a:srgbClr val="244061">
                  <a:alpha val="0"/>
                </a:srgbClr>
              </a:gs>
              <a:gs pos="31000">
                <a:srgbClr val="244061">
                  <a:alpha val="0"/>
                </a:srgbClr>
              </a:gs>
              <a:gs pos="100000">
                <a:srgbClr val="244061">
                  <a:alpha val="25882"/>
                </a:srgbClr>
              </a:gs>
            </a:gsLst>
            <a:lin ang="18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76" name="Google Shape;676;p35"/>
          <p:cNvSpPr/>
          <p:nvPr/>
        </p:nvSpPr>
        <p:spPr>
          <a:xfrm flipH="1" rot="10800000">
            <a:off x="6092499" y="-22"/>
            <a:ext cx="3051501" cy="6400389"/>
          </a:xfrm>
          <a:prstGeom prst="rect">
            <a:avLst/>
          </a:prstGeom>
          <a:gradFill>
            <a:gsLst>
              <a:gs pos="0">
                <a:srgbClr val="4F81BD">
                  <a:alpha val="0"/>
                </a:srgbClr>
              </a:gs>
              <a:gs pos="72000">
                <a:srgbClr val="000000">
                  <a:alpha val="20784"/>
                </a:srgbClr>
              </a:gs>
              <a:gs pos="100000">
                <a:srgbClr val="000000">
                  <a:alpha val="20784"/>
                </a:srgbClr>
              </a:gs>
            </a:gsLst>
            <a:lin ang="3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77" name="Google Shape;677;p35"/>
          <p:cNvSpPr/>
          <p:nvPr/>
        </p:nvSpPr>
        <p:spPr>
          <a:xfrm flipH="1" rot="10800000">
            <a:off x="6092499" y="-10"/>
            <a:ext cx="2708601" cy="6857997"/>
          </a:xfrm>
          <a:prstGeom prst="rect">
            <a:avLst/>
          </a:prstGeom>
          <a:gradFill>
            <a:gsLst>
              <a:gs pos="0">
                <a:srgbClr val="4F81BD">
                  <a:alpha val="0"/>
                </a:srgbClr>
              </a:gs>
              <a:gs pos="93000">
                <a:srgbClr val="000000">
                  <a:alpha val="28627"/>
                </a:srgbClr>
              </a:gs>
              <a:gs pos="100000">
                <a:srgbClr val="000000">
                  <a:alpha val="28627"/>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78" name="Google Shape;678;p35"/>
          <p:cNvSpPr txBox="1"/>
          <p:nvPr>
            <p:ph idx="12" type="sldNum"/>
          </p:nvPr>
        </p:nvSpPr>
        <p:spPr>
          <a:xfrm>
            <a:off x="8778240" y="6459378"/>
            <a:ext cx="336042"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FFFFFF"/>
              </a:buClr>
              <a:buSzPts val="1000"/>
              <a:buFont typeface="Calibri"/>
              <a:buNone/>
            </a:pPr>
            <a:fld id="{00000000-1234-1234-1234-123412341234}" type="slidenum">
              <a:rPr b="0" i="0" lang="en-US" sz="1000" u="none" cap="none" strike="noStrike">
                <a:solidFill>
                  <a:srgbClr val="FFFFFF"/>
                </a:solidFill>
                <a:latin typeface="Calibri"/>
                <a:ea typeface="Calibri"/>
                <a:cs typeface="Calibri"/>
                <a:sym typeface="Calibri"/>
              </a:rPr>
              <a:t>‹#›</a:t>
            </a:fld>
            <a:endParaRPr b="0" i="0" sz="1000" u="none" cap="none" strike="noStrike">
              <a:solidFill>
                <a:srgbClr val="FFFFFF"/>
              </a:solidFill>
              <a:latin typeface="Calibri"/>
              <a:ea typeface="Calibri"/>
              <a:cs typeface="Calibri"/>
              <a:sym typeface="Calibri"/>
            </a:endParaRPr>
          </a:p>
        </p:txBody>
      </p:sp>
      <p:sp>
        <p:nvSpPr>
          <p:cNvPr id="679" name="Google Shape;679;p35"/>
          <p:cNvSpPr/>
          <p:nvPr/>
        </p:nvSpPr>
        <p:spPr>
          <a:xfrm>
            <a:off x="0" y="1146150"/>
            <a:ext cx="457200" cy="270000"/>
          </a:xfrm>
          <a:prstGeom prst="rect">
            <a:avLst/>
          </a:prstGeom>
          <a:solidFill>
            <a:srgbClr val="04497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680" name="Google Shape;680;p35"/>
          <p:cNvSpPr txBox="1"/>
          <p:nvPr>
            <p:ph type="title"/>
          </p:nvPr>
        </p:nvSpPr>
        <p:spPr>
          <a:xfrm>
            <a:off x="440759" y="217248"/>
            <a:ext cx="6579513" cy="934232"/>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rgbClr val="044975"/>
              </a:buClr>
              <a:buSzPct val="100000"/>
              <a:buFont typeface="Poppins"/>
              <a:buNone/>
            </a:pPr>
            <a:r>
              <a:rPr lang="en-US" sz="3600">
                <a:solidFill>
                  <a:srgbClr val="044975"/>
                </a:solidFill>
              </a:rPr>
              <a:t>17. HDMI Cable connection </a:t>
            </a:r>
            <a:br>
              <a:rPr lang="en-US" sz="3600">
                <a:solidFill>
                  <a:srgbClr val="044975"/>
                </a:solidFill>
              </a:rPr>
            </a:br>
            <a:r>
              <a:rPr lang="en-US" sz="3600">
                <a:solidFill>
                  <a:srgbClr val="044975"/>
                </a:solidFill>
              </a:rPr>
              <a:t>      To Max View </a:t>
            </a:r>
            <a:endParaRPr>
              <a:solidFill>
                <a:srgbClr val="044975"/>
              </a:solidFill>
            </a:endParaRPr>
          </a:p>
        </p:txBody>
      </p:sp>
      <p:pic>
        <p:nvPicPr>
          <p:cNvPr descr="Imagen de la pantalla de un celular&#10;&#10;Descripción generada automáticamente con confianza baja" id="681" name="Google Shape;681;p35"/>
          <p:cNvPicPr preferRelativeResize="0"/>
          <p:nvPr/>
        </p:nvPicPr>
        <p:blipFill rotWithShape="1">
          <a:blip r:embed="rId3">
            <a:alphaModFix/>
          </a:blip>
          <a:srcRect b="7915" l="7662" r="12591" t="10466"/>
          <a:stretch/>
        </p:blipFill>
        <p:spPr>
          <a:xfrm>
            <a:off x="5692691" y="2818510"/>
            <a:ext cx="2861427" cy="3822242"/>
          </a:xfrm>
          <a:prstGeom prst="rect">
            <a:avLst/>
          </a:prstGeom>
          <a:noFill/>
          <a:ln cap="flat" cmpd="sng" w="31750">
            <a:solidFill>
              <a:srgbClr val="0F243E"/>
            </a:solidFill>
            <a:prstDash val="solid"/>
            <a:round/>
            <a:headEnd len="sm" w="sm" type="none"/>
            <a:tailEnd len="sm" w="sm" type="none"/>
          </a:ln>
        </p:spPr>
      </p:pic>
      <p:sp>
        <p:nvSpPr>
          <p:cNvPr id="682" name="Google Shape;682;p35"/>
          <p:cNvSpPr txBox="1"/>
          <p:nvPr>
            <p:ph idx="1" type="body"/>
          </p:nvPr>
        </p:nvSpPr>
        <p:spPr>
          <a:xfrm>
            <a:off x="584159" y="1415252"/>
            <a:ext cx="4448197" cy="1542901"/>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2400"/>
              <a:buNone/>
            </a:pPr>
            <a:r>
              <a:rPr lang="en-US" sz="2400">
                <a:latin typeface="Roboto"/>
                <a:ea typeface="Roboto"/>
                <a:cs typeface="Roboto"/>
                <a:sym typeface="Roboto"/>
              </a:rPr>
              <a:t>10.4” Max View Display can </a:t>
            </a:r>
            <a:r>
              <a:rPr lang="en-US">
                <a:latin typeface="Roboto"/>
                <a:ea typeface="Roboto"/>
                <a:cs typeface="Roboto"/>
                <a:sym typeface="Roboto"/>
              </a:rPr>
              <a:t>also </a:t>
            </a:r>
            <a:r>
              <a:rPr lang="en-US" sz="2400">
                <a:latin typeface="Roboto"/>
                <a:ea typeface="Roboto"/>
                <a:cs typeface="Roboto"/>
                <a:sym typeface="Roboto"/>
              </a:rPr>
              <a:t>be connected by cable, if preferred. </a:t>
            </a:r>
            <a:endParaRPr/>
          </a:p>
        </p:txBody>
      </p:sp>
      <p:sp>
        <p:nvSpPr>
          <p:cNvPr id="683" name="Google Shape;683;p35"/>
          <p:cNvSpPr txBox="1"/>
          <p:nvPr/>
        </p:nvSpPr>
        <p:spPr>
          <a:xfrm>
            <a:off x="6137554" y="1358068"/>
            <a:ext cx="3024336" cy="1470893"/>
          </a:xfrm>
          <a:prstGeom prst="rect">
            <a:avLst/>
          </a:prstGeom>
          <a:noFill/>
          <a:ln>
            <a:noFill/>
          </a:ln>
        </p:spPr>
        <p:txBody>
          <a:bodyPr anchorCtr="0" anchor="t" bIns="45700" lIns="91425" spcFirstLastPara="1" rIns="91425" wrap="square" tIns="45700">
            <a:normAutofit lnSpcReduction="10000"/>
          </a:bodyPr>
          <a:lstStyle/>
          <a:p>
            <a:pPr indent="0" lvl="0" marL="0" marR="0" rtl="0" algn="l">
              <a:spcBef>
                <a:spcPts val="0"/>
              </a:spcBef>
              <a:spcAft>
                <a:spcPts val="0"/>
              </a:spcAft>
              <a:buClr>
                <a:schemeClr val="lt1"/>
              </a:buClr>
              <a:buSzPts val="2400"/>
              <a:buFont typeface="Arial"/>
              <a:buNone/>
            </a:pPr>
            <a:r>
              <a:rPr lang="en-US" sz="2400">
                <a:solidFill>
                  <a:schemeClr val="lt1"/>
                </a:solidFill>
                <a:latin typeface="Roboto"/>
                <a:ea typeface="Roboto"/>
                <a:cs typeface="Roboto"/>
                <a:sym typeface="Roboto"/>
              </a:rPr>
              <a:t>Use the proprietary Airtraq Cable USB-C to HDMI provided (A680).</a:t>
            </a:r>
            <a:endParaRPr/>
          </a:p>
        </p:txBody>
      </p:sp>
      <p:pic>
        <p:nvPicPr>
          <p:cNvPr descr="Imagen que contiene interior, monitor, tabla, pantalla&#10;&#10;Descripción generada automáticamente" id="684" name="Google Shape;684;p35"/>
          <p:cNvPicPr preferRelativeResize="0"/>
          <p:nvPr/>
        </p:nvPicPr>
        <p:blipFill rotWithShape="1">
          <a:blip r:embed="rId4">
            <a:alphaModFix/>
          </a:blip>
          <a:srcRect b="0" l="0" r="0" t="0"/>
          <a:stretch/>
        </p:blipFill>
        <p:spPr>
          <a:xfrm>
            <a:off x="84971" y="2760935"/>
            <a:ext cx="5522750" cy="3879817"/>
          </a:xfrm>
          <a:prstGeom prst="rect">
            <a:avLst/>
          </a:prstGeom>
          <a:noFill/>
          <a:ln>
            <a:noFill/>
          </a:ln>
        </p:spPr>
      </p:pic>
    </p:spTree>
  </p:cSld>
  <p:clrMapOvr>
    <a:masterClrMapping/>
  </p:clrMapOvr>
  <p:transition spd="slow">
    <p:fade/>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88" name="Shape 688"/>
        <p:cNvGrpSpPr/>
        <p:nvPr/>
      </p:nvGrpSpPr>
      <p:grpSpPr>
        <a:xfrm>
          <a:off x="0" y="0"/>
          <a:ext cx="0" cy="0"/>
          <a:chOff x="0" y="0"/>
          <a:chExt cx="0" cy="0"/>
        </a:xfrm>
      </p:grpSpPr>
      <p:sp>
        <p:nvSpPr>
          <p:cNvPr id="689" name="Google Shape;689;p36"/>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90" name="Google Shape;690;p36"/>
          <p:cNvSpPr/>
          <p:nvPr/>
        </p:nvSpPr>
        <p:spPr>
          <a:xfrm flipH="1" rot="10800000">
            <a:off x="6092499" y="-5"/>
            <a:ext cx="3069391" cy="6858000"/>
          </a:xfrm>
          <a:prstGeom prst="rect">
            <a:avLst/>
          </a:prstGeom>
          <a:gradFill>
            <a:gsLst>
              <a:gs pos="0">
                <a:srgbClr val="000000">
                  <a:alpha val="93725"/>
                </a:srgbClr>
              </a:gs>
              <a:gs pos="8000">
                <a:srgbClr val="000000">
                  <a:alpha val="93725"/>
                </a:srgbClr>
              </a:gs>
              <a:gs pos="100000">
                <a:schemeClr val="accent1"/>
              </a:gs>
            </a:gsLst>
            <a:lin ang="2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91" name="Google Shape;691;p36"/>
          <p:cNvSpPr/>
          <p:nvPr/>
        </p:nvSpPr>
        <p:spPr>
          <a:xfrm flipH="1" rot="10800000">
            <a:off x="6092499" y="-2"/>
            <a:ext cx="3069391" cy="6400369"/>
          </a:xfrm>
          <a:prstGeom prst="rect">
            <a:avLst/>
          </a:prstGeom>
          <a:gradFill>
            <a:gsLst>
              <a:gs pos="0">
                <a:srgbClr val="244061">
                  <a:alpha val="0"/>
                </a:srgbClr>
              </a:gs>
              <a:gs pos="31000">
                <a:srgbClr val="244061">
                  <a:alpha val="0"/>
                </a:srgbClr>
              </a:gs>
              <a:gs pos="100000">
                <a:srgbClr val="244061">
                  <a:alpha val="25882"/>
                </a:srgbClr>
              </a:gs>
            </a:gsLst>
            <a:lin ang="18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92" name="Google Shape;692;p36"/>
          <p:cNvSpPr/>
          <p:nvPr/>
        </p:nvSpPr>
        <p:spPr>
          <a:xfrm flipH="1" rot="10800000">
            <a:off x="6092499" y="-22"/>
            <a:ext cx="3051501" cy="6400389"/>
          </a:xfrm>
          <a:prstGeom prst="rect">
            <a:avLst/>
          </a:prstGeom>
          <a:gradFill>
            <a:gsLst>
              <a:gs pos="0">
                <a:srgbClr val="4F81BD">
                  <a:alpha val="0"/>
                </a:srgbClr>
              </a:gs>
              <a:gs pos="72000">
                <a:srgbClr val="000000">
                  <a:alpha val="20784"/>
                </a:srgbClr>
              </a:gs>
              <a:gs pos="100000">
                <a:srgbClr val="000000">
                  <a:alpha val="20784"/>
                </a:srgbClr>
              </a:gs>
            </a:gsLst>
            <a:lin ang="3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93" name="Google Shape;693;p36"/>
          <p:cNvSpPr/>
          <p:nvPr/>
        </p:nvSpPr>
        <p:spPr>
          <a:xfrm flipH="1" rot="10800000">
            <a:off x="6092499" y="-10"/>
            <a:ext cx="2708601" cy="6857997"/>
          </a:xfrm>
          <a:prstGeom prst="rect">
            <a:avLst/>
          </a:prstGeom>
          <a:gradFill>
            <a:gsLst>
              <a:gs pos="0">
                <a:srgbClr val="4F81BD">
                  <a:alpha val="0"/>
                </a:srgbClr>
              </a:gs>
              <a:gs pos="93000">
                <a:srgbClr val="000000">
                  <a:alpha val="28627"/>
                </a:srgbClr>
              </a:gs>
              <a:gs pos="100000">
                <a:srgbClr val="000000">
                  <a:alpha val="28627"/>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94" name="Google Shape;694;p36"/>
          <p:cNvSpPr txBox="1"/>
          <p:nvPr>
            <p:ph idx="12" type="sldNum"/>
          </p:nvPr>
        </p:nvSpPr>
        <p:spPr>
          <a:xfrm>
            <a:off x="8778240" y="6459378"/>
            <a:ext cx="336042"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FFFFFF"/>
              </a:buClr>
              <a:buSzPts val="1000"/>
              <a:buFont typeface="Calibri"/>
              <a:buNone/>
            </a:pPr>
            <a:fld id="{00000000-1234-1234-1234-123412341234}" type="slidenum">
              <a:rPr b="0" i="0" lang="en-US" sz="1000" u="none" cap="none" strike="noStrike">
                <a:solidFill>
                  <a:srgbClr val="FFFFFF"/>
                </a:solidFill>
                <a:latin typeface="Calibri"/>
                <a:ea typeface="Calibri"/>
                <a:cs typeface="Calibri"/>
                <a:sym typeface="Calibri"/>
              </a:rPr>
              <a:t>‹#›</a:t>
            </a:fld>
            <a:endParaRPr b="0" i="0" sz="1000" u="none" cap="none" strike="noStrike">
              <a:solidFill>
                <a:srgbClr val="FFFFFF"/>
              </a:solidFill>
              <a:latin typeface="Calibri"/>
              <a:ea typeface="Calibri"/>
              <a:cs typeface="Calibri"/>
              <a:sym typeface="Calibri"/>
            </a:endParaRPr>
          </a:p>
        </p:txBody>
      </p:sp>
      <p:sp>
        <p:nvSpPr>
          <p:cNvPr id="695" name="Google Shape;695;p36"/>
          <p:cNvSpPr/>
          <p:nvPr/>
        </p:nvSpPr>
        <p:spPr>
          <a:xfrm>
            <a:off x="0" y="1146150"/>
            <a:ext cx="457200" cy="270000"/>
          </a:xfrm>
          <a:prstGeom prst="rect">
            <a:avLst/>
          </a:prstGeom>
          <a:solidFill>
            <a:srgbClr val="04497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696" name="Google Shape;696;p36"/>
          <p:cNvSpPr txBox="1"/>
          <p:nvPr>
            <p:ph type="title"/>
          </p:nvPr>
        </p:nvSpPr>
        <p:spPr>
          <a:xfrm>
            <a:off x="457200" y="218813"/>
            <a:ext cx="7945774" cy="934232"/>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rgbClr val="044975"/>
              </a:buClr>
              <a:buSzPct val="100000"/>
              <a:buFont typeface="Poppins"/>
              <a:buNone/>
            </a:pPr>
            <a:r>
              <a:rPr lang="en-US" sz="3600">
                <a:solidFill>
                  <a:srgbClr val="044975"/>
                </a:solidFill>
              </a:rPr>
              <a:t>17. HDMI Cable connection </a:t>
            </a:r>
            <a:br>
              <a:rPr lang="en-US" sz="3600">
                <a:solidFill>
                  <a:srgbClr val="044975"/>
                </a:solidFill>
              </a:rPr>
            </a:br>
            <a:r>
              <a:rPr lang="en-US" sz="3600">
                <a:solidFill>
                  <a:srgbClr val="044975"/>
                </a:solidFill>
              </a:rPr>
              <a:t>      To generic monitor </a:t>
            </a:r>
            <a:endParaRPr>
              <a:solidFill>
                <a:srgbClr val="044975"/>
              </a:solidFill>
            </a:endParaRPr>
          </a:p>
        </p:txBody>
      </p:sp>
      <p:sp>
        <p:nvSpPr>
          <p:cNvPr id="697" name="Google Shape;697;p36"/>
          <p:cNvSpPr txBox="1"/>
          <p:nvPr/>
        </p:nvSpPr>
        <p:spPr>
          <a:xfrm>
            <a:off x="6137554" y="1358068"/>
            <a:ext cx="3024336" cy="1470893"/>
          </a:xfrm>
          <a:prstGeom prst="rect">
            <a:avLst/>
          </a:prstGeom>
          <a:noFill/>
          <a:ln>
            <a:noFill/>
          </a:ln>
        </p:spPr>
        <p:txBody>
          <a:bodyPr anchorCtr="0" anchor="t" bIns="45700" lIns="91425" spcFirstLastPara="1" rIns="91425" wrap="square" tIns="45700">
            <a:normAutofit lnSpcReduction="10000"/>
          </a:bodyPr>
          <a:lstStyle/>
          <a:p>
            <a:pPr indent="0" lvl="0" marL="0" marR="0" rtl="0" algn="l">
              <a:spcBef>
                <a:spcPts val="0"/>
              </a:spcBef>
              <a:spcAft>
                <a:spcPts val="0"/>
              </a:spcAft>
              <a:buClr>
                <a:schemeClr val="lt1"/>
              </a:buClr>
              <a:buSzPts val="2400"/>
              <a:buFont typeface="Arial"/>
              <a:buNone/>
            </a:pPr>
            <a:r>
              <a:rPr lang="en-US" sz="2400">
                <a:solidFill>
                  <a:schemeClr val="lt1"/>
                </a:solidFill>
                <a:latin typeface="Roboto"/>
                <a:ea typeface="Roboto"/>
                <a:cs typeface="Roboto"/>
                <a:sym typeface="Roboto"/>
              </a:rPr>
              <a:t>Use the proprietary Airtraq Plus Cable USB-C to HDMI provided (A680).</a:t>
            </a:r>
            <a:endParaRPr/>
          </a:p>
        </p:txBody>
      </p:sp>
      <p:sp>
        <p:nvSpPr>
          <p:cNvPr id="698" name="Google Shape;698;p36"/>
          <p:cNvSpPr txBox="1"/>
          <p:nvPr/>
        </p:nvSpPr>
        <p:spPr>
          <a:xfrm>
            <a:off x="611392" y="1416150"/>
            <a:ext cx="4681660" cy="1656184"/>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Clr>
                <a:schemeClr val="dk1"/>
              </a:buClr>
              <a:buSzPts val="2400"/>
              <a:buFont typeface="Arial"/>
              <a:buNone/>
            </a:pPr>
            <a:r>
              <a:rPr lang="en-US" sz="2400">
                <a:solidFill>
                  <a:schemeClr val="dk1"/>
                </a:solidFill>
                <a:latin typeface="Roboto"/>
                <a:ea typeface="Roboto"/>
                <a:cs typeface="Roboto"/>
                <a:sym typeface="Roboto"/>
              </a:rPr>
              <a:t>Airtraq Plus can also be connected by cable to a Generic Monitor with HDMI input. </a:t>
            </a:r>
            <a:endParaRPr sz="2400">
              <a:solidFill>
                <a:schemeClr val="dk1"/>
              </a:solidFill>
              <a:latin typeface="Calibri"/>
              <a:ea typeface="Calibri"/>
              <a:cs typeface="Calibri"/>
              <a:sym typeface="Calibri"/>
            </a:endParaRPr>
          </a:p>
        </p:txBody>
      </p:sp>
      <p:pic>
        <p:nvPicPr>
          <p:cNvPr descr="Imagen de la pantalla de un celular&#10;&#10;Descripción generada automáticamente con confianza baja" id="699" name="Google Shape;699;p36"/>
          <p:cNvPicPr preferRelativeResize="0"/>
          <p:nvPr/>
        </p:nvPicPr>
        <p:blipFill rotWithShape="1">
          <a:blip r:embed="rId3">
            <a:alphaModFix/>
          </a:blip>
          <a:srcRect b="7915" l="7662" r="12591" t="10466"/>
          <a:stretch/>
        </p:blipFill>
        <p:spPr>
          <a:xfrm>
            <a:off x="5692691" y="2818510"/>
            <a:ext cx="2861427" cy="3822242"/>
          </a:xfrm>
          <a:prstGeom prst="rect">
            <a:avLst/>
          </a:prstGeom>
          <a:noFill/>
          <a:ln cap="flat" cmpd="sng" w="31750">
            <a:solidFill>
              <a:srgbClr val="0F243E"/>
            </a:solidFill>
            <a:prstDash val="solid"/>
            <a:round/>
            <a:headEnd len="sm" w="sm" type="none"/>
            <a:tailEnd len="sm" w="sm" type="none"/>
          </a:ln>
        </p:spPr>
      </p:pic>
      <p:grpSp>
        <p:nvGrpSpPr>
          <p:cNvPr id="700" name="Google Shape;700;p36"/>
          <p:cNvGrpSpPr/>
          <p:nvPr/>
        </p:nvGrpSpPr>
        <p:grpSpPr>
          <a:xfrm>
            <a:off x="589882" y="2708920"/>
            <a:ext cx="4886632" cy="3930267"/>
            <a:chOff x="-3570449" y="3072334"/>
            <a:chExt cx="5486942" cy="4263502"/>
          </a:xfrm>
        </p:grpSpPr>
        <p:pic>
          <p:nvPicPr>
            <p:cNvPr descr="Imagen de la pantalla de un computador&#10;&#10;Descripción generada automáticamente con confianza baja" id="701" name="Google Shape;701;p36"/>
            <p:cNvPicPr preferRelativeResize="0"/>
            <p:nvPr/>
          </p:nvPicPr>
          <p:blipFill rotWithShape="1">
            <a:blip r:embed="rId4">
              <a:alphaModFix/>
            </a:blip>
            <a:srcRect b="0" l="0" r="0" t="0"/>
            <a:stretch/>
          </p:blipFill>
          <p:spPr>
            <a:xfrm>
              <a:off x="-3570449" y="3072334"/>
              <a:ext cx="5486942" cy="4263502"/>
            </a:xfrm>
            <a:prstGeom prst="rect">
              <a:avLst/>
            </a:prstGeom>
            <a:noFill/>
            <a:ln>
              <a:noFill/>
            </a:ln>
          </p:spPr>
        </p:pic>
        <p:sp>
          <p:nvSpPr>
            <p:cNvPr id="702" name="Google Shape;702;p36"/>
            <p:cNvSpPr/>
            <p:nvPr/>
          </p:nvSpPr>
          <p:spPr>
            <a:xfrm>
              <a:off x="-1476672" y="5301208"/>
              <a:ext cx="911751" cy="1872208"/>
            </a:xfrm>
            <a:prstGeom prst="ellipse">
              <a:avLst/>
            </a:prstGeom>
            <a:noFill/>
            <a:ln cap="flat" cmpd="sng" w="508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Tree>
  </p:cSld>
  <p:clrMapOvr>
    <a:masterClrMapping/>
  </p:clrMapOvr>
  <p:transition spd="slow">
    <p:fade/>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6" name="Shape 706"/>
        <p:cNvGrpSpPr/>
        <p:nvPr/>
      </p:nvGrpSpPr>
      <p:grpSpPr>
        <a:xfrm>
          <a:off x="0" y="0"/>
          <a:ext cx="0" cy="0"/>
          <a:chOff x="0" y="0"/>
          <a:chExt cx="0" cy="0"/>
        </a:xfrm>
      </p:grpSpPr>
      <p:sp>
        <p:nvSpPr>
          <p:cNvPr id="707" name="Google Shape;707;p37"/>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08" name="Google Shape;708;p37"/>
          <p:cNvSpPr/>
          <p:nvPr/>
        </p:nvSpPr>
        <p:spPr>
          <a:xfrm flipH="1" rot="10800000">
            <a:off x="6092499" y="-5"/>
            <a:ext cx="3069391" cy="6858000"/>
          </a:xfrm>
          <a:prstGeom prst="rect">
            <a:avLst/>
          </a:prstGeom>
          <a:gradFill>
            <a:gsLst>
              <a:gs pos="0">
                <a:srgbClr val="000000">
                  <a:alpha val="93725"/>
                </a:srgbClr>
              </a:gs>
              <a:gs pos="8000">
                <a:srgbClr val="000000">
                  <a:alpha val="93725"/>
                </a:srgbClr>
              </a:gs>
              <a:gs pos="100000">
                <a:schemeClr val="accent1"/>
              </a:gs>
            </a:gsLst>
            <a:lin ang="2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09" name="Google Shape;709;p37"/>
          <p:cNvSpPr/>
          <p:nvPr/>
        </p:nvSpPr>
        <p:spPr>
          <a:xfrm flipH="1" rot="10800000">
            <a:off x="6092499" y="-2"/>
            <a:ext cx="3069391" cy="6400369"/>
          </a:xfrm>
          <a:prstGeom prst="rect">
            <a:avLst/>
          </a:prstGeom>
          <a:gradFill>
            <a:gsLst>
              <a:gs pos="0">
                <a:srgbClr val="244061">
                  <a:alpha val="0"/>
                </a:srgbClr>
              </a:gs>
              <a:gs pos="31000">
                <a:srgbClr val="244061">
                  <a:alpha val="0"/>
                </a:srgbClr>
              </a:gs>
              <a:gs pos="100000">
                <a:srgbClr val="244061">
                  <a:alpha val="25882"/>
                </a:srgbClr>
              </a:gs>
            </a:gsLst>
            <a:lin ang="18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10" name="Google Shape;710;p37"/>
          <p:cNvSpPr/>
          <p:nvPr/>
        </p:nvSpPr>
        <p:spPr>
          <a:xfrm flipH="1" rot="10800000">
            <a:off x="6092499" y="-22"/>
            <a:ext cx="3051501" cy="6400389"/>
          </a:xfrm>
          <a:prstGeom prst="rect">
            <a:avLst/>
          </a:prstGeom>
          <a:gradFill>
            <a:gsLst>
              <a:gs pos="0">
                <a:srgbClr val="4F81BD">
                  <a:alpha val="0"/>
                </a:srgbClr>
              </a:gs>
              <a:gs pos="72000">
                <a:srgbClr val="000000">
                  <a:alpha val="20784"/>
                </a:srgbClr>
              </a:gs>
              <a:gs pos="100000">
                <a:srgbClr val="000000">
                  <a:alpha val="20784"/>
                </a:srgbClr>
              </a:gs>
            </a:gsLst>
            <a:lin ang="3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11" name="Google Shape;711;p37"/>
          <p:cNvSpPr/>
          <p:nvPr/>
        </p:nvSpPr>
        <p:spPr>
          <a:xfrm flipH="1" rot="10800000">
            <a:off x="6092499" y="-10"/>
            <a:ext cx="2708601" cy="6857997"/>
          </a:xfrm>
          <a:prstGeom prst="rect">
            <a:avLst/>
          </a:prstGeom>
          <a:gradFill>
            <a:gsLst>
              <a:gs pos="0">
                <a:srgbClr val="4F81BD">
                  <a:alpha val="0"/>
                </a:srgbClr>
              </a:gs>
              <a:gs pos="93000">
                <a:srgbClr val="000000">
                  <a:alpha val="28627"/>
                </a:srgbClr>
              </a:gs>
              <a:gs pos="100000">
                <a:srgbClr val="000000">
                  <a:alpha val="28627"/>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12" name="Google Shape;712;p37"/>
          <p:cNvSpPr txBox="1"/>
          <p:nvPr>
            <p:ph idx="12" type="sldNum"/>
          </p:nvPr>
        </p:nvSpPr>
        <p:spPr>
          <a:xfrm>
            <a:off x="8778240" y="6459378"/>
            <a:ext cx="336042"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FFFFFF"/>
              </a:buClr>
              <a:buSzPts val="1000"/>
              <a:buFont typeface="Calibri"/>
              <a:buNone/>
            </a:pPr>
            <a:fld id="{00000000-1234-1234-1234-123412341234}" type="slidenum">
              <a:rPr b="0" i="0" lang="en-US" sz="1000" u="none" cap="none" strike="noStrike">
                <a:solidFill>
                  <a:srgbClr val="FFFFFF"/>
                </a:solidFill>
                <a:latin typeface="Calibri"/>
                <a:ea typeface="Calibri"/>
                <a:cs typeface="Calibri"/>
                <a:sym typeface="Calibri"/>
              </a:rPr>
              <a:t>‹#›</a:t>
            </a:fld>
            <a:endParaRPr b="0" i="0" sz="1000" u="none" cap="none" strike="noStrike">
              <a:solidFill>
                <a:srgbClr val="FFFFFF"/>
              </a:solidFill>
              <a:latin typeface="Calibri"/>
              <a:ea typeface="Calibri"/>
              <a:cs typeface="Calibri"/>
              <a:sym typeface="Calibri"/>
            </a:endParaRPr>
          </a:p>
        </p:txBody>
      </p:sp>
      <p:sp>
        <p:nvSpPr>
          <p:cNvPr id="713" name="Google Shape;713;p37"/>
          <p:cNvSpPr/>
          <p:nvPr/>
        </p:nvSpPr>
        <p:spPr>
          <a:xfrm>
            <a:off x="0" y="1146150"/>
            <a:ext cx="457200" cy="270000"/>
          </a:xfrm>
          <a:prstGeom prst="rect">
            <a:avLst/>
          </a:prstGeom>
          <a:solidFill>
            <a:srgbClr val="04497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714" name="Google Shape;714;p37"/>
          <p:cNvSpPr txBox="1"/>
          <p:nvPr>
            <p:ph type="title"/>
          </p:nvPr>
        </p:nvSpPr>
        <p:spPr>
          <a:xfrm>
            <a:off x="457200" y="218813"/>
            <a:ext cx="7945774" cy="934232"/>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rgbClr val="044975"/>
              </a:buClr>
              <a:buSzPct val="100000"/>
              <a:buFont typeface="Poppins"/>
              <a:buNone/>
            </a:pPr>
            <a:r>
              <a:rPr lang="en-US" sz="3600">
                <a:solidFill>
                  <a:srgbClr val="044975"/>
                </a:solidFill>
              </a:rPr>
              <a:t>17. HDMI Cable connection </a:t>
            </a:r>
            <a:br>
              <a:rPr lang="en-US" sz="3600">
                <a:solidFill>
                  <a:srgbClr val="044975"/>
                </a:solidFill>
              </a:rPr>
            </a:br>
            <a:r>
              <a:rPr lang="en-US" sz="3600">
                <a:solidFill>
                  <a:srgbClr val="044975"/>
                </a:solidFill>
              </a:rPr>
              <a:t>      To Endoscopic Monitor </a:t>
            </a:r>
            <a:endParaRPr>
              <a:solidFill>
                <a:srgbClr val="044975"/>
              </a:solidFill>
            </a:endParaRPr>
          </a:p>
        </p:txBody>
      </p:sp>
      <p:sp>
        <p:nvSpPr>
          <p:cNvPr id="715" name="Google Shape;715;p37"/>
          <p:cNvSpPr txBox="1"/>
          <p:nvPr/>
        </p:nvSpPr>
        <p:spPr>
          <a:xfrm>
            <a:off x="6137554" y="1358068"/>
            <a:ext cx="3024336" cy="1470893"/>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100000"/>
              </a:lnSpc>
              <a:spcBef>
                <a:spcPts val="0"/>
              </a:spcBef>
              <a:spcAft>
                <a:spcPts val="0"/>
              </a:spcAft>
              <a:buClr>
                <a:srgbClr val="FFFFFF"/>
              </a:buClr>
              <a:buSzPts val="2400"/>
              <a:buFont typeface="Arial"/>
              <a:buNone/>
            </a:pPr>
            <a:r>
              <a:rPr b="0" i="0" lang="en-US" sz="2400" u="none" cap="none" strike="noStrike">
                <a:solidFill>
                  <a:srgbClr val="FFFFFF"/>
                </a:solidFill>
                <a:latin typeface="Roboto"/>
                <a:ea typeface="Roboto"/>
                <a:cs typeface="Roboto"/>
                <a:sym typeface="Roboto"/>
              </a:rPr>
              <a:t>Use the proprietary Airtraq Plus Cable USB-C to HDMI provided (A680).</a:t>
            </a:r>
            <a:endParaRPr/>
          </a:p>
        </p:txBody>
      </p:sp>
      <p:sp>
        <p:nvSpPr>
          <p:cNvPr id="716" name="Google Shape;716;p37"/>
          <p:cNvSpPr txBox="1"/>
          <p:nvPr/>
        </p:nvSpPr>
        <p:spPr>
          <a:xfrm>
            <a:off x="589882" y="2229203"/>
            <a:ext cx="2311117" cy="3714243"/>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Roboto"/>
                <a:ea typeface="Roboto"/>
                <a:cs typeface="Roboto"/>
                <a:sym typeface="Roboto"/>
              </a:rPr>
              <a:t>Airtraq Plus can also be connected by cable to most Endoscopic Monitors with HDMI input. </a:t>
            </a:r>
            <a:endParaRPr b="0" i="0" sz="2400" u="none" cap="none" strike="noStrike">
              <a:solidFill>
                <a:srgbClr val="000000"/>
              </a:solidFill>
              <a:latin typeface="Calibri"/>
              <a:ea typeface="Calibri"/>
              <a:cs typeface="Calibri"/>
              <a:sym typeface="Calibri"/>
            </a:endParaRPr>
          </a:p>
        </p:txBody>
      </p:sp>
      <p:pic>
        <p:nvPicPr>
          <p:cNvPr descr="Imagen de la pantalla de un celular&#10;&#10;Descripción generada automáticamente con confianza baja" id="717" name="Google Shape;717;p37"/>
          <p:cNvPicPr preferRelativeResize="0"/>
          <p:nvPr/>
        </p:nvPicPr>
        <p:blipFill rotWithShape="1">
          <a:blip r:embed="rId3">
            <a:alphaModFix/>
          </a:blip>
          <a:srcRect b="7915" l="7662" r="12591" t="10466"/>
          <a:stretch/>
        </p:blipFill>
        <p:spPr>
          <a:xfrm>
            <a:off x="5692691" y="2818510"/>
            <a:ext cx="2861427" cy="3822242"/>
          </a:xfrm>
          <a:prstGeom prst="rect">
            <a:avLst/>
          </a:prstGeom>
          <a:noFill/>
          <a:ln cap="flat" cmpd="sng" w="31750">
            <a:solidFill>
              <a:srgbClr val="0F243E"/>
            </a:solidFill>
            <a:prstDash val="solid"/>
            <a:round/>
            <a:headEnd len="sm" w="sm" type="none"/>
            <a:tailEnd len="sm" w="sm" type="none"/>
          </a:ln>
        </p:spPr>
      </p:pic>
      <p:pic>
        <p:nvPicPr>
          <p:cNvPr descr="Imagen que contiene interior, tabla, foto, equipo&#10;&#10;Descripción generada automáticamente" id="718" name="Google Shape;718;p37"/>
          <p:cNvPicPr preferRelativeResize="0"/>
          <p:nvPr/>
        </p:nvPicPr>
        <p:blipFill rotWithShape="1">
          <a:blip r:embed="rId4">
            <a:alphaModFix/>
          </a:blip>
          <a:srcRect b="0" l="0" r="0" t="0"/>
          <a:stretch/>
        </p:blipFill>
        <p:spPr>
          <a:xfrm>
            <a:off x="2766509" y="1699814"/>
            <a:ext cx="2554987" cy="4746105"/>
          </a:xfrm>
          <a:prstGeom prst="rect">
            <a:avLst/>
          </a:prstGeom>
          <a:noFill/>
          <a:ln>
            <a:noFill/>
          </a:ln>
        </p:spPr>
      </p:pic>
    </p:spTree>
  </p:cSld>
  <p:clrMapOvr>
    <a:masterClrMapping/>
  </p:clrMapOvr>
  <p:transition spd="slow">
    <p:fade/>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22" name="Shape 722"/>
        <p:cNvGrpSpPr/>
        <p:nvPr/>
      </p:nvGrpSpPr>
      <p:grpSpPr>
        <a:xfrm>
          <a:off x="0" y="0"/>
          <a:ext cx="0" cy="0"/>
          <a:chOff x="0" y="0"/>
          <a:chExt cx="0" cy="0"/>
        </a:xfrm>
      </p:grpSpPr>
      <p:sp>
        <p:nvSpPr>
          <p:cNvPr id="723" name="Google Shape;723;p38"/>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24" name="Google Shape;724;p38"/>
          <p:cNvSpPr/>
          <p:nvPr/>
        </p:nvSpPr>
        <p:spPr>
          <a:xfrm>
            <a:off x="0" y="0"/>
            <a:ext cx="9141714"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25" name="Google Shape;725;p38"/>
          <p:cNvSpPr/>
          <p:nvPr/>
        </p:nvSpPr>
        <p:spPr>
          <a:xfrm flipH="1" rot="5400000">
            <a:off x="-1914813" y="1914812"/>
            <a:ext cx="6858000" cy="3028377"/>
          </a:xfrm>
          <a:prstGeom prst="rect">
            <a:avLst/>
          </a:prstGeom>
          <a:gradFill>
            <a:gsLst>
              <a:gs pos="0">
                <a:srgbClr val="000000"/>
              </a:gs>
              <a:gs pos="8000">
                <a:srgbClr val="000000"/>
              </a:gs>
              <a:gs pos="100000">
                <a:srgbClr val="366092"/>
              </a:gs>
            </a:gsLst>
            <a:lin ang="3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26" name="Google Shape;726;p38"/>
          <p:cNvSpPr/>
          <p:nvPr/>
        </p:nvSpPr>
        <p:spPr>
          <a:xfrm flipH="1" rot="5400000">
            <a:off x="-1914814" y="1924949"/>
            <a:ext cx="6857999" cy="3028379"/>
          </a:xfrm>
          <a:prstGeom prst="rect">
            <a:avLst/>
          </a:prstGeom>
          <a:gradFill>
            <a:gsLst>
              <a:gs pos="0">
                <a:srgbClr val="000000">
                  <a:alpha val="0"/>
                </a:srgbClr>
              </a:gs>
              <a:gs pos="99000">
                <a:srgbClr val="4F81BD">
                  <a:alpha val="45882"/>
                </a:srgbClr>
              </a:gs>
              <a:gs pos="100000">
                <a:srgbClr val="4F81BD">
                  <a:alpha val="45882"/>
                </a:srgbClr>
              </a:gs>
            </a:gsLst>
            <a:lin ang="1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27" name="Google Shape;727;p38"/>
          <p:cNvSpPr/>
          <p:nvPr/>
        </p:nvSpPr>
        <p:spPr>
          <a:xfrm flipH="1" rot="5400000">
            <a:off x="263195" y="4092815"/>
            <a:ext cx="2501979" cy="3028381"/>
          </a:xfrm>
          <a:prstGeom prst="rect">
            <a:avLst/>
          </a:prstGeom>
          <a:gradFill>
            <a:gsLst>
              <a:gs pos="0">
                <a:srgbClr val="4F81BD">
                  <a:alpha val="28627"/>
                </a:srgbClr>
              </a:gs>
              <a:gs pos="2000">
                <a:srgbClr val="4F81BD">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28" name="Google Shape;728;p38"/>
          <p:cNvSpPr/>
          <p:nvPr/>
        </p:nvSpPr>
        <p:spPr>
          <a:xfrm rot="-964587">
            <a:off x="-376302" y="969718"/>
            <a:ext cx="2925267" cy="4178958"/>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F81BD">
                  <a:alpha val="42745"/>
                </a:srgbClr>
              </a:gs>
            </a:gsLst>
            <a:lin ang="1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29" name="Google Shape;729;p38"/>
          <p:cNvSpPr/>
          <p:nvPr/>
        </p:nvSpPr>
        <p:spPr>
          <a:xfrm flipH="1" rot="5400000">
            <a:off x="-1914820" y="1904672"/>
            <a:ext cx="6858003" cy="3028376"/>
          </a:xfrm>
          <a:prstGeom prst="rect">
            <a:avLst/>
          </a:prstGeom>
          <a:gradFill>
            <a:gsLst>
              <a:gs pos="0">
                <a:srgbClr val="000000">
                  <a:alpha val="0"/>
                </a:srgbClr>
              </a:gs>
              <a:gs pos="99000">
                <a:srgbClr val="93B3D7">
                  <a:alpha val="10980"/>
                </a:srgbClr>
              </a:gs>
              <a:gs pos="100000">
                <a:srgbClr val="93B3D7">
                  <a:alpha val="10980"/>
                </a:srgbClr>
              </a:gs>
            </a:gsLst>
            <a:lin ang="7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30" name="Google Shape;730;p38"/>
          <p:cNvSpPr txBox="1"/>
          <p:nvPr>
            <p:ph type="title"/>
          </p:nvPr>
        </p:nvSpPr>
        <p:spPr>
          <a:xfrm>
            <a:off x="74713" y="186903"/>
            <a:ext cx="2833984" cy="625934"/>
          </a:xfrm>
          <a:prstGeom prst="rect">
            <a:avLst/>
          </a:prstGeom>
          <a:noFill/>
          <a:ln>
            <a:noFill/>
          </a:ln>
        </p:spPr>
        <p:txBody>
          <a:bodyPr anchorCtr="0" anchor="b" bIns="45700" lIns="91425" spcFirstLastPara="1" rIns="91425" wrap="square" tIns="45700">
            <a:normAutofit/>
          </a:bodyPr>
          <a:lstStyle/>
          <a:p>
            <a:pPr indent="0" lvl="0" marL="0" rtl="0" algn="r">
              <a:spcBef>
                <a:spcPts val="0"/>
              </a:spcBef>
              <a:spcAft>
                <a:spcPts val="0"/>
              </a:spcAft>
              <a:buClr>
                <a:schemeClr val="lt1"/>
              </a:buClr>
              <a:buSzPts val="3200"/>
              <a:buFont typeface="Poppins"/>
              <a:buNone/>
            </a:pPr>
            <a:r>
              <a:rPr lang="en-US" sz="3200">
                <a:solidFill>
                  <a:schemeClr val="lt1"/>
                </a:solidFill>
              </a:rPr>
              <a:t>18. VL + FOB </a:t>
            </a:r>
            <a:endParaRPr sz="3200">
              <a:solidFill>
                <a:srgbClr val="FFFFFF"/>
              </a:solidFill>
            </a:endParaRPr>
          </a:p>
        </p:txBody>
      </p:sp>
      <p:sp>
        <p:nvSpPr>
          <p:cNvPr id="731" name="Google Shape;731;p38"/>
          <p:cNvSpPr txBox="1"/>
          <p:nvPr>
            <p:ph idx="12" type="sldNum"/>
          </p:nvPr>
        </p:nvSpPr>
        <p:spPr>
          <a:xfrm>
            <a:off x="8778240" y="6455664"/>
            <a:ext cx="336042"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7F7F7F"/>
              </a:buClr>
              <a:buSzPts val="1000"/>
              <a:buFont typeface="Calibri"/>
              <a:buNone/>
            </a:pPr>
            <a:fld id="{00000000-1234-1234-1234-123412341234}" type="slidenum">
              <a:rPr b="0" i="0" lang="en-US" sz="1000" u="none" cap="none" strike="noStrike">
                <a:solidFill>
                  <a:srgbClr val="7F7F7F"/>
                </a:solidFill>
                <a:latin typeface="Calibri"/>
                <a:ea typeface="Calibri"/>
                <a:cs typeface="Calibri"/>
                <a:sym typeface="Calibri"/>
              </a:rPr>
              <a:t>‹#›</a:t>
            </a:fld>
            <a:endParaRPr b="0" i="0" sz="1000" u="none" cap="none" strike="noStrike">
              <a:solidFill>
                <a:srgbClr val="7F7F7F"/>
              </a:solidFill>
              <a:latin typeface="Calibri"/>
              <a:ea typeface="Calibri"/>
              <a:cs typeface="Calibri"/>
              <a:sym typeface="Calibri"/>
            </a:endParaRPr>
          </a:p>
        </p:txBody>
      </p:sp>
      <p:grpSp>
        <p:nvGrpSpPr>
          <p:cNvPr id="732" name="Google Shape;732;p38"/>
          <p:cNvGrpSpPr/>
          <p:nvPr/>
        </p:nvGrpSpPr>
        <p:grpSpPr>
          <a:xfrm>
            <a:off x="820233" y="3959727"/>
            <a:ext cx="3408633" cy="2759986"/>
            <a:chOff x="4232042" y="3668706"/>
            <a:chExt cx="2987046" cy="2575565"/>
          </a:xfrm>
        </p:grpSpPr>
        <p:pic>
          <p:nvPicPr>
            <p:cNvPr descr="Interfaz de usuario gráfica, Aplicación&#10;&#10;Descripción generada automáticamente" id="733" name="Google Shape;733;p38"/>
            <p:cNvPicPr preferRelativeResize="0"/>
            <p:nvPr/>
          </p:nvPicPr>
          <p:blipFill rotWithShape="1">
            <a:blip r:embed="rId3">
              <a:alphaModFix/>
            </a:blip>
            <a:srcRect b="0" l="0" r="0" t="0"/>
            <a:stretch/>
          </p:blipFill>
          <p:spPr>
            <a:xfrm>
              <a:off x="4232042" y="3668706"/>
              <a:ext cx="2987046" cy="2575565"/>
            </a:xfrm>
            <a:prstGeom prst="rect">
              <a:avLst/>
            </a:prstGeom>
            <a:noFill/>
            <a:ln>
              <a:noFill/>
            </a:ln>
          </p:spPr>
        </p:pic>
        <p:sp>
          <p:nvSpPr>
            <p:cNvPr id="734" name="Google Shape;734;p38"/>
            <p:cNvSpPr/>
            <p:nvPr/>
          </p:nvSpPr>
          <p:spPr>
            <a:xfrm>
              <a:off x="4296544" y="3933056"/>
              <a:ext cx="635496" cy="504056"/>
            </a:xfrm>
            <a:prstGeom prst="ellipse">
              <a:avLst/>
            </a:prstGeom>
            <a:noFill/>
            <a:ln cap="flat" cmpd="sng" w="508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735" name="Google Shape;735;p38"/>
          <p:cNvSpPr txBox="1"/>
          <p:nvPr/>
        </p:nvSpPr>
        <p:spPr>
          <a:xfrm>
            <a:off x="4813082" y="1412776"/>
            <a:ext cx="3744416" cy="452431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Roboto"/>
                <a:ea typeface="Roboto"/>
                <a:cs typeface="Roboto"/>
                <a:sym typeface="Roboto"/>
              </a:rPr>
              <a:t>Helps to perform Hybrid intubations:</a:t>
            </a:r>
            <a:endParaRPr/>
          </a:p>
          <a:p>
            <a:pPr indent="0" lvl="0" marL="0" marR="0" rtl="0" algn="l">
              <a:spcBef>
                <a:spcPts val="0"/>
              </a:spcBef>
              <a:spcAft>
                <a:spcPts val="0"/>
              </a:spcAft>
              <a:buNone/>
            </a:pPr>
            <a:r>
              <a:rPr lang="en-US" sz="2400">
                <a:solidFill>
                  <a:schemeClr val="dk1"/>
                </a:solidFill>
                <a:latin typeface="Roboto"/>
                <a:ea typeface="Roboto"/>
                <a:cs typeface="Roboto"/>
                <a:sym typeface="Roboto"/>
              </a:rPr>
              <a:t>VL combined with FOB.</a:t>
            </a:r>
            <a:endParaRPr/>
          </a:p>
          <a:p>
            <a:pPr indent="0" lvl="0" marL="0" marR="0" rtl="0" algn="l">
              <a:spcBef>
                <a:spcPts val="0"/>
              </a:spcBef>
              <a:spcAft>
                <a:spcPts val="0"/>
              </a:spcAft>
              <a:buNone/>
            </a:pPr>
            <a:r>
              <a:t/>
            </a:r>
            <a:endParaRPr sz="2400">
              <a:solidFill>
                <a:schemeClr val="dk1"/>
              </a:solidFill>
              <a:latin typeface="Roboto"/>
              <a:ea typeface="Roboto"/>
              <a:cs typeface="Roboto"/>
              <a:sym typeface="Roboto"/>
            </a:endParaRPr>
          </a:p>
          <a:p>
            <a:pPr indent="0" lvl="0" marL="0" marR="0" rtl="0" algn="l">
              <a:spcBef>
                <a:spcPts val="0"/>
              </a:spcBef>
              <a:spcAft>
                <a:spcPts val="0"/>
              </a:spcAft>
              <a:buNone/>
            </a:pPr>
            <a:r>
              <a:rPr lang="en-US" sz="2400">
                <a:solidFill>
                  <a:schemeClr val="dk1"/>
                </a:solidFill>
                <a:latin typeface="Roboto"/>
                <a:ea typeface="Roboto"/>
                <a:cs typeface="Roboto"/>
                <a:sym typeface="Roboto"/>
              </a:rPr>
              <a:t>This function avoids the excessive glare produced by the simultaneous light of both devices. </a:t>
            </a:r>
            <a:endParaRPr/>
          </a:p>
          <a:p>
            <a:pPr indent="0" lvl="0" marL="0" marR="0" rtl="0" algn="l">
              <a:spcBef>
                <a:spcPts val="0"/>
              </a:spcBef>
              <a:spcAft>
                <a:spcPts val="0"/>
              </a:spcAft>
              <a:buNone/>
            </a:pPr>
            <a:r>
              <a:t/>
            </a:r>
            <a:endParaRPr sz="2400">
              <a:solidFill>
                <a:schemeClr val="dk1"/>
              </a:solidFill>
              <a:latin typeface="Roboto"/>
              <a:ea typeface="Roboto"/>
              <a:cs typeface="Roboto"/>
              <a:sym typeface="Roboto"/>
            </a:endParaRPr>
          </a:p>
          <a:p>
            <a:pPr indent="0" lvl="0" marL="0" marR="0" rtl="0" algn="l">
              <a:spcBef>
                <a:spcPts val="0"/>
              </a:spcBef>
              <a:spcAft>
                <a:spcPts val="0"/>
              </a:spcAft>
              <a:buNone/>
            </a:pPr>
            <a:r>
              <a:rPr lang="en-US" sz="2400">
                <a:solidFill>
                  <a:schemeClr val="dk1"/>
                </a:solidFill>
                <a:latin typeface="Roboto"/>
                <a:ea typeface="Roboto"/>
                <a:cs typeface="Roboto"/>
                <a:sym typeface="Roboto"/>
              </a:rPr>
              <a:t>The user can manually reduce the light provided by the Airtraq Plus to 20%. </a:t>
            </a:r>
            <a:endParaRPr/>
          </a:p>
        </p:txBody>
      </p:sp>
      <p:grpSp>
        <p:nvGrpSpPr>
          <p:cNvPr id="736" name="Google Shape;736;p38"/>
          <p:cNvGrpSpPr/>
          <p:nvPr/>
        </p:nvGrpSpPr>
        <p:grpSpPr>
          <a:xfrm>
            <a:off x="820233" y="1071592"/>
            <a:ext cx="3408633" cy="2749848"/>
            <a:chOff x="820233" y="925847"/>
            <a:chExt cx="3196395" cy="2759986"/>
          </a:xfrm>
        </p:grpSpPr>
        <p:pic>
          <p:nvPicPr>
            <p:cNvPr id="737" name="Google Shape;737;p38"/>
            <p:cNvPicPr preferRelativeResize="0"/>
            <p:nvPr/>
          </p:nvPicPr>
          <p:blipFill rotWithShape="1">
            <a:blip r:embed="rId4">
              <a:alphaModFix/>
            </a:blip>
            <a:srcRect b="0" l="0" r="0" t="0"/>
            <a:stretch/>
          </p:blipFill>
          <p:spPr>
            <a:xfrm>
              <a:off x="820233" y="925847"/>
              <a:ext cx="3196395" cy="2759986"/>
            </a:xfrm>
            <a:prstGeom prst="rect">
              <a:avLst/>
            </a:prstGeom>
            <a:noFill/>
            <a:ln>
              <a:noFill/>
            </a:ln>
          </p:spPr>
        </p:pic>
        <p:sp>
          <p:nvSpPr>
            <p:cNvPr id="738" name="Google Shape;738;p38"/>
            <p:cNvSpPr/>
            <p:nvPr/>
          </p:nvSpPr>
          <p:spPr>
            <a:xfrm>
              <a:off x="3013205" y="1142702"/>
              <a:ext cx="877411" cy="1062162"/>
            </a:xfrm>
            <a:prstGeom prst="ellipse">
              <a:avLst/>
            </a:prstGeom>
            <a:noFill/>
            <a:ln cap="flat" cmpd="sng" w="508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Tree>
  </p:cSld>
  <p:clrMapOvr>
    <a:masterClrMapping/>
  </p:clrMapOvr>
  <p:transition spd="slow">
    <p:fade/>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42" name="Shape 742"/>
        <p:cNvGrpSpPr/>
        <p:nvPr/>
      </p:nvGrpSpPr>
      <p:grpSpPr>
        <a:xfrm>
          <a:off x="0" y="0"/>
          <a:ext cx="0" cy="0"/>
          <a:chOff x="0" y="0"/>
          <a:chExt cx="0" cy="0"/>
        </a:xfrm>
      </p:grpSpPr>
      <p:sp>
        <p:nvSpPr>
          <p:cNvPr id="743" name="Google Shape;743;p39"/>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44" name="Google Shape;744;p39"/>
          <p:cNvSpPr/>
          <p:nvPr/>
        </p:nvSpPr>
        <p:spPr>
          <a:xfrm flipH="1">
            <a:off x="0" y="-1"/>
            <a:ext cx="9143997" cy="1590742"/>
          </a:xfrm>
          <a:prstGeom prst="rect">
            <a:avLst/>
          </a:prstGeom>
          <a:gradFill>
            <a:gsLst>
              <a:gs pos="0">
                <a:srgbClr val="000000"/>
              </a:gs>
              <a:gs pos="100000">
                <a:srgbClr val="366092"/>
              </a:gs>
            </a:gsLst>
            <a:lin ang="8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45" name="Google Shape;745;p39"/>
          <p:cNvSpPr/>
          <p:nvPr/>
        </p:nvSpPr>
        <p:spPr>
          <a:xfrm flipH="1" rot="10800000">
            <a:off x="-2" y="0"/>
            <a:ext cx="6086479" cy="1590742"/>
          </a:xfrm>
          <a:prstGeom prst="rect">
            <a:avLst/>
          </a:prstGeom>
          <a:gradFill>
            <a:gsLst>
              <a:gs pos="0">
                <a:srgbClr val="4F81BD">
                  <a:alpha val="0"/>
                </a:srgbClr>
              </a:gs>
              <a:gs pos="20000">
                <a:srgbClr val="4F81BD">
                  <a:alpha val="0"/>
                </a:srgbClr>
              </a:gs>
              <a:gs pos="100000">
                <a:srgbClr val="244061">
                  <a:alpha val="54901"/>
                </a:srgbClr>
              </a:gs>
            </a:gsLst>
            <a:lin ang="13800001"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46" name="Google Shape;746;p39"/>
          <p:cNvSpPr/>
          <p:nvPr/>
        </p:nvSpPr>
        <p:spPr>
          <a:xfrm flipH="1">
            <a:off x="6086474" y="-1"/>
            <a:ext cx="3057523" cy="1590742"/>
          </a:xfrm>
          <a:prstGeom prst="rect">
            <a:avLst/>
          </a:prstGeom>
          <a:gradFill>
            <a:gsLst>
              <a:gs pos="0">
                <a:srgbClr val="4F81BD">
                  <a:alpha val="65882"/>
                </a:srgbClr>
              </a:gs>
              <a:gs pos="100000">
                <a:srgbClr val="000000">
                  <a:alpha val="29803"/>
                </a:srgbClr>
              </a:gs>
            </a:gsLst>
            <a:lin ang="13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47" name="Google Shape;747;p39"/>
          <p:cNvSpPr/>
          <p:nvPr/>
        </p:nvSpPr>
        <p:spPr>
          <a:xfrm>
            <a:off x="344512" y="-1"/>
            <a:ext cx="8799485" cy="1597433"/>
          </a:xfrm>
          <a:prstGeom prst="rect">
            <a:avLst/>
          </a:prstGeom>
          <a:gradFill>
            <a:gsLst>
              <a:gs pos="0">
                <a:srgbClr val="000000">
                  <a:alpha val="0"/>
                </a:srgbClr>
              </a:gs>
              <a:gs pos="50000">
                <a:srgbClr val="000000">
                  <a:alpha val="0"/>
                </a:srgbClr>
              </a:gs>
              <a:gs pos="99000">
                <a:srgbClr val="244061">
                  <a:alpha val="51764"/>
                </a:srgbClr>
              </a:gs>
              <a:gs pos="100000">
                <a:srgbClr val="244061">
                  <a:alpha val="51764"/>
                </a:srgbClr>
              </a:gs>
            </a:gsLst>
            <a:lin ang="16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48" name="Google Shape;748;p39"/>
          <p:cNvSpPr txBox="1"/>
          <p:nvPr>
            <p:ph type="title"/>
          </p:nvPr>
        </p:nvSpPr>
        <p:spPr>
          <a:xfrm>
            <a:off x="1028699" y="294539"/>
            <a:ext cx="7421963" cy="68619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200"/>
              <a:buFont typeface="Poppins"/>
              <a:buNone/>
            </a:pPr>
            <a:r>
              <a:rPr lang="en-US" sz="3200">
                <a:solidFill>
                  <a:schemeClr val="lt1"/>
                </a:solidFill>
              </a:rPr>
              <a:t>19. Video Recording &amp; Snapshots</a:t>
            </a:r>
            <a:endParaRPr sz="3200">
              <a:solidFill>
                <a:schemeClr val="lt1"/>
              </a:solidFill>
            </a:endParaRPr>
          </a:p>
        </p:txBody>
      </p:sp>
      <p:sp>
        <p:nvSpPr>
          <p:cNvPr id="749" name="Google Shape;749;p39"/>
          <p:cNvSpPr txBox="1"/>
          <p:nvPr>
            <p:ph idx="12" type="sldNum"/>
          </p:nvPr>
        </p:nvSpPr>
        <p:spPr>
          <a:xfrm>
            <a:off x="8778240" y="6455431"/>
            <a:ext cx="334434"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7F7F7F"/>
              </a:buClr>
              <a:buSzPts val="1000"/>
              <a:buFont typeface="Calibri"/>
              <a:buNone/>
            </a:pPr>
            <a:fld id="{00000000-1234-1234-1234-123412341234}" type="slidenum">
              <a:rPr b="0" i="0" lang="en-US" sz="1000" u="none" cap="none" strike="noStrike">
                <a:solidFill>
                  <a:srgbClr val="7F7F7F"/>
                </a:solidFill>
                <a:latin typeface="Calibri"/>
                <a:ea typeface="Calibri"/>
                <a:cs typeface="Calibri"/>
                <a:sym typeface="Calibri"/>
              </a:rPr>
              <a:t>‹#›</a:t>
            </a:fld>
            <a:endParaRPr b="0" i="0" sz="1000" u="none" cap="none" strike="noStrike">
              <a:solidFill>
                <a:srgbClr val="7F7F7F"/>
              </a:solidFill>
              <a:latin typeface="Calibri"/>
              <a:ea typeface="Calibri"/>
              <a:cs typeface="Calibri"/>
              <a:sym typeface="Calibri"/>
            </a:endParaRPr>
          </a:p>
        </p:txBody>
      </p:sp>
      <p:sp>
        <p:nvSpPr>
          <p:cNvPr id="750" name="Google Shape;750;p39"/>
          <p:cNvSpPr txBox="1"/>
          <p:nvPr/>
        </p:nvSpPr>
        <p:spPr>
          <a:xfrm>
            <a:off x="711342" y="4263396"/>
            <a:ext cx="7721311" cy="2554545"/>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Roboto"/>
                <a:ea typeface="Roboto"/>
                <a:cs typeface="Roboto"/>
                <a:sym typeface="Roboto"/>
              </a:rPr>
              <a:t>To Start and Stop recording press “REC” icon underneath the image area or icon on right lower corner of the image area. A recording indicator and counter is displayed.</a:t>
            </a:r>
            <a:endParaRPr/>
          </a:p>
          <a:p>
            <a:pPr indent="0" lvl="0" marL="0" marR="0" rtl="0" algn="l">
              <a:spcBef>
                <a:spcPts val="0"/>
              </a:spcBef>
              <a:spcAft>
                <a:spcPts val="0"/>
              </a:spcAft>
              <a:buNone/>
            </a:pPr>
            <a:r>
              <a:t/>
            </a:r>
            <a:endParaRPr sz="2000">
              <a:solidFill>
                <a:schemeClr val="dk1"/>
              </a:solidFill>
              <a:latin typeface="Roboto"/>
              <a:ea typeface="Roboto"/>
              <a:cs typeface="Roboto"/>
              <a:sym typeface="Roboto"/>
            </a:endParaRPr>
          </a:p>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Roboto"/>
                <a:ea typeface="Roboto"/>
                <a:cs typeface="Roboto"/>
                <a:sym typeface="Roboto"/>
              </a:rPr>
              <a:t>Video Storage capacity: Aprox.10 h – Maximum 200 videos. Maximum time for each video is 30 min.</a:t>
            </a:r>
            <a:endParaRPr/>
          </a:p>
          <a:p>
            <a:pPr indent="-215900" lvl="0" marL="342900" marR="0" rtl="0" algn="l">
              <a:spcBef>
                <a:spcPts val="0"/>
              </a:spcBef>
              <a:spcAft>
                <a:spcPts val="0"/>
              </a:spcAft>
              <a:buClr>
                <a:schemeClr val="dk1"/>
              </a:buClr>
              <a:buSzPts val="2000"/>
              <a:buFont typeface="Arial"/>
              <a:buNone/>
            </a:pPr>
            <a:r>
              <a:t/>
            </a:r>
            <a:endParaRPr sz="2000">
              <a:solidFill>
                <a:schemeClr val="dk1"/>
              </a:solidFill>
              <a:latin typeface="Roboto"/>
              <a:ea typeface="Roboto"/>
              <a:cs typeface="Roboto"/>
              <a:sym typeface="Roboto"/>
            </a:endParaRPr>
          </a:p>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Roboto"/>
                <a:ea typeface="Roboto"/>
                <a:cs typeface="Roboto"/>
                <a:sym typeface="Roboto"/>
              </a:rPr>
              <a:t>Take a snapshot by pressing icon on left lower corner.</a:t>
            </a:r>
            <a:endParaRPr/>
          </a:p>
        </p:txBody>
      </p:sp>
      <p:grpSp>
        <p:nvGrpSpPr>
          <p:cNvPr id="751" name="Google Shape;751;p39"/>
          <p:cNvGrpSpPr/>
          <p:nvPr/>
        </p:nvGrpSpPr>
        <p:grpSpPr>
          <a:xfrm>
            <a:off x="5023916" y="1275268"/>
            <a:ext cx="3360210" cy="2897324"/>
            <a:chOff x="4716016" y="976724"/>
            <a:chExt cx="3360210" cy="2897324"/>
          </a:xfrm>
        </p:grpSpPr>
        <p:pic>
          <p:nvPicPr>
            <p:cNvPr descr="Interfaz de usuario gráfica, Aplicación" id="752" name="Google Shape;752;p39"/>
            <p:cNvPicPr preferRelativeResize="0"/>
            <p:nvPr/>
          </p:nvPicPr>
          <p:blipFill rotWithShape="1">
            <a:blip r:embed="rId3">
              <a:alphaModFix/>
            </a:blip>
            <a:srcRect b="0" l="0" r="0" t="0"/>
            <a:stretch/>
          </p:blipFill>
          <p:spPr>
            <a:xfrm>
              <a:off x="4716016" y="976724"/>
              <a:ext cx="3360210" cy="2897324"/>
            </a:xfrm>
            <a:prstGeom prst="rect">
              <a:avLst/>
            </a:prstGeom>
            <a:noFill/>
            <a:ln>
              <a:noFill/>
            </a:ln>
          </p:spPr>
        </p:pic>
        <p:sp>
          <p:nvSpPr>
            <p:cNvPr id="753" name="Google Shape;753;p39"/>
            <p:cNvSpPr/>
            <p:nvPr/>
          </p:nvSpPr>
          <p:spPr>
            <a:xfrm>
              <a:off x="7164288" y="2708920"/>
              <a:ext cx="863984" cy="1139165"/>
            </a:xfrm>
            <a:prstGeom prst="ellipse">
              <a:avLst/>
            </a:prstGeom>
            <a:noFill/>
            <a:ln cap="flat" cmpd="sng" w="508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754" name="Google Shape;754;p39"/>
          <p:cNvGrpSpPr/>
          <p:nvPr/>
        </p:nvGrpSpPr>
        <p:grpSpPr>
          <a:xfrm>
            <a:off x="848285" y="1299212"/>
            <a:ext cx="3360210" cy="2914997"/>
            <a:chOff x="848285" y="1299212"/>
            <a:chExt cx="3360210" cy="2914997"/>
          </a:xfrm>
        </p:grpSpPr>
        <p:pic>
          <p:nvPicPr>
            <p:cNvPr descr="Interfaz de usuario gráfica, Aplicación" id="755" name="Google Shape;755;p39"/>
            <p:cNvPicPr preferRelativeResize="0"/>
            <p:nvPr/>
          </p:nvPicPr>
          <p:blipFill rotWithShape="1">
            <a:blip r:embed="rId4">
              <a:alphaModFix/>
            </a:blip>
            <a:srcRect b="0" l="0" r="0" t="0"/>
            <a:stretch/>
          </p:blipFill>
          <p:spPr>
            <a:xfrm>
              <a:off x="848285" y="1299212"/>
              <a:ext cx="3360210" cy="2897324"/>
            </a:xfrm>
            <a:prstGeom prst="rect">
              <a:avLst/>
            </a:prstGeom>
            <a:noFill/>
            <a:ln>
              <a:noFill/>
            </a:ln>
          </p:spPr>
        </p:pic>
        <p:sp>
          <p:nvSpPr>
            <p:cNvPr id="756" name="Google Shape;756;p39"/>
            <p:cNvSpPr/>
            <p:nvPr/>
          </p:nvSpPr>
          <p:spPr>
            <a:xfrm>
              <a:off x="3464987" y="3265105"/>
              <a:ext cx="648072" cy="949104"/>
            </a:xfrm>
            <a:prstGeom prst="ellipse">
              <a:avLst/>
            </a:prstGeom>
            <a:noFill/>
            <a:ln cap="flat" cmpd="sng" w="508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757" name="Google Shape;757;p39"/>
          <p:cNvSpPr/>
          <p:nvPr/>
        </p:nvSpPr>
        <p:spPr>
          <a:xfrm>
            <a:off x="1008458" y="3343485"/>
            <a:ext cx="504056" cy="396172"/>
          </a:xfrm>
          <a:prstGeom prst="ellipse">
            <a:avLst/>
          </a:prstGeom>
          <a:noFill/>
          <a:ln cap="flat" cmpd="sng" w="508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8" name="Google Shape;758;p39"/>
          <p:cNvSpPr/>
          <p:nvPr/>
        </p:nvSpPr>
        <p:spPr>
          <a:xfrm>
            <a:off x="5220072" y="3329435"/>
            <a:ext cx="504056" cy="396172"/>
          </a:xfrm>
          <a:prstGeom prst="ellipse">
            <a:avLst/>
          </a:prstGeom>
          <a:noFill/>
          <a:ln cap="flat" cmpd="sng" w="508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9" name="Shape 129"/>
        <p:cNvGrpSpPr/>
        <p:nvPr/>
      </p:nvGrpSpPr>
      <p:grpSpPr>
        <a:xfrm>
          <a:off x="0" y="0"/>
          <a:ext cx="0" cy="0"/>
          <a:chOff x="0" y="0"/>
          <a:chExt cx="0" cy="0"/>
        </a:xfrm>
      </p:grpSpPr>
      <p:sp>
        <p:nvSpPr>
          <p:cNvPr id="130" name="Google Shape;130;p4"/>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1" name="Google Shape;131;p4"/>
          <p:cNvSpPr/>
          <p:nvPr/>
        </p:nvSpPr>
        <p:spPr>
          <a:xfrm>
            <a:off x="0" y="0"/>
            <a:ext cx="9141714"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2" name="Google Shape;132;p4"/>
          <p:cNvSpPr/>
          <p:nvPr/>
        </p:nvSpPr>
        <p:spPr>
          <a:xfrm flipH="1" rot="5400000">
            <a:off x="-1914813" y="1914812"/>
            <a:ext cx="6858000" cy="3028377"/>
          </a:xfrm>
          <a:prstGeom prst="rect">
            <a:avLst/>
          </a:prstGeom>
          <a:gradFill>
            <a:gsLst>
              <a:gs pos="0">
                <a:srgbClr val="000000"/>
              </a:gs>
              <a:gs pos="8000">
                <a:srgbClr val="000000"/>
              </a:gs>
              <a:gs pos="100000">
                <a:srgbClr val="366092"/>
              </a:gs>
            </a:gsLst>
            <a:lin ang="3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3" name="Google Shape;133;p4"/>
          <p:cNvSpPr/>
          <p:nvPr/>
        </p:nvSpPr>
        <p:spPr>
          <a:xfrm flipH="1" rot="5400000">
            <a:off x="-1914814" y="1924949"/>
            <a:ext cx="6857999" cy="3028379"/>
          </a:xfrm>
          <a:prstGeom prst="rect">
            <a:avLst/>
          </a:prstGeom>
          <a:gradFill>
            <a:gsLst>
              <a:gs pos="0">
                <a:srgbClr val="000000">
                  <a:alpha val="0"/>
                </a:srgbClr>
              </a:gs>
              <a:gs pos="99000">
                <a:srgbClr val="4F81BD">
                  <a:alpha val="45882"/>
                </a:srgbClr>
              </a:gs>
              <a:gs pos="100000">
                <a:srgbClr val="4F81BD">
                  <a:alpha val="45882"/>
                </a:srgbClr>
              </a:gs>
            </a:gsLst>
            <a:lin ang="1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4" name="Google Shape;134;p4"/>
          <p:cNvSpPr/>
          <p:nvPr/>
        </p:nvSpPr>
        <p:spPr>
          <a:xfrm flipH="1" rot="5400000">
            <a:off x="263195" y="4092815"/>
            <a:ext cx="2501979" cy="3028381"/>
          </a:xfrm>
          <a:prstGeom prst="rect">
            <a:avLst/>
          </a:prstGeom>
          <a:gradFill>
            <a:gsLst>
              <a:gs pos="0">
                <a:srgbClr val="4F81BD">
                  <a:alpha val="28627"/>
                </a:srgbClr>
              </a:gs>
              <a:gs pos="2000">
                <a:srgbClr val="4F81BD">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5" name="Google Shape;135;p4"/>
          <p:cNvSpPr/>
          <p:nvPr/>
        </p:nvSpPr>
        <p:spPr>
          <a:xfrm rot="-964587">
            <a:off x="-376302" y="969718"/>
            <a:ext cx="2925267" cy="4178958"/>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F81BD">
                  <a:alpha val="42745"/>
                </a:srgbClr>
              </a:gs>
            </a:gsLst>
            <a:lin ang="1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6" name="Google Shape;136;p4"/>
          <p:cNvSpPr/>
          <p:nvPr/>
        </p:nvSpPr>
        <p:spPr>
          <a:xfrm flipH="1" rot="5400000">
            <a:off x="-1914820" y="1904672"/>
            <a:ext cx="6858003" cy="3028376"/>
          </a:xfrm>
          <a:prstGeom prst="rect">
            <a:avLst/>
          </a:prstGeom>
          <a:gradFill>
            <a:gsLst>
              <a:gs pos="0">
                <a:srgbClr val="000000">
                  <a:alpha val="0"/>
                </a:srgbClr>
              </a:gs>
              <a:gs pos="99000">
                <a:srgbClr val="93B3D7">
                  <a:alpha val="10980"/>
                </a:srgbClr>
              </a:gs>
              <a:gs pos="100000">
                <a:srgbClr val="93B3D7">
                  <a:alpha val="10980"/>
                </a:srgbClr>
              </a:gs>
            </a:gsLst>
            <a:lin ang="7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7" name="Google Shape;137;p4"/>
          <p:cNvSpPr txBox="1"/>
          <p:nvPr>
            <p:ph type="title"/>
          </p:nvPr>
        </p:nvSpPr>
        <p:spPr>
          <a:xfrm>
            <a:off x="350041" y="586855"/>
            <a:ext cx="2401025" cy="3387497"/>
          </a:xfrm>
          <a:prstGeom prst="rect">
            <a:avLst/>
          </a:prstGeom>
          <a:noFill/>
          <a:ln>
            <a:noFill/>
          </a:ln>
        </p:spPr>
        <p:txBody>
          <a:bodyPr anchorCtr="0" anchor="b" bIns="45700" lIns="91425" spcFirstLastPara="1" rIns="91425" wrap="square" tIns="45700">
            <a:normAutofit/>
          </a:bodyPr>
          <a:lstStyle/>
          <a:p>
            <a:pPr indent="0" lvl="0" marL="0" rtl="0" algn="r">
              <a:spcBef>
                <a:spcPts val="0"/>
              </a:spcBef>
              <a:spcAft>
                <a:spcPts val="0"/>
              </a:spcAft>
              <a:buClr>
                <a:srgbClr val="FFFFFF"/>
              </a:buClr>
              <a:buSzPts val="3500"/>
              <a:buFont typeface="Poppins"/>
              <a:buNone/>
            </a:pPr>
            <a:r>
              <a:rPr lang="en-US" sz="3500">
                <a:solidFill>
                  <a:srgbClr val="FFFFFF"/>
                </a:solidFill>
              </a:rPr>
              <a:t>Contents (2)  </a:t>
            </a:r>
            <a:endParaRPr/>
          </a:p>
        </p:txBody>
      </p:sp>
      <p:sp>
        <p:nvSpPr>
          <p:cNvPr id="138" name="Google Shape;138;p4"/>
          <p:cNvSpPr txBox="1"/>
          <p:nvPr>
            <p:ph idx="12" type="sldNum"/>
          </p:nvPr>
        </p:nvSpPr>
        <p:spPr>
          <a:xfrm>
            <a:off x="8778240" y="6455664"/>
            <a:ext cx="336042"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7F7F7F"/>
              </a:buClr>
              <a:buSzPts val="1000"/>
              <a:buFont typeface="Calibri"/>
              <a:buNone/>
            </a:pPr>
            <a:fld id="{00000000-1234-1234-1234-123412341234}" type="slidenum">
              <a:rPr b="0" i="0" lang="en-US" sz="1000" u="none" cap="none" strike="noStrike">
                <a:solidFill>
                  <a:srgbClr val="7F7F7F"/>
                </a:solidFill>
                <a:latin typeface="Calibri"/>
                <a:ea typeface="Calibri"/>
                <a:cs typeface="Calibri"/>
                <a:sym typeface="Calibri"/>
              </a:rPr>
              <a:t>‹#›</a:t>
            </a:fld>
            <a:endParaRPr b="0" i="0" sz="1000" u="none" cap="none" strike="noStrike">
              <a:solidFill>
                <a:srgbClr val="7F7F7F"/>
              </a:solidFill>
              <a:latin typeface="Calibri"/>
              <a:ea typeface="Calibri"/>
              <a:cs typeface="Calibri"/>
              <a:sym typeface="Calibri"/>
            </a:endParaRPr>
          </a:p>
        </p:txBody>
      </p:sp>
      <p:sp>
        <p:nvSpPr>
          <p:cNvPr id="139" name="Google Shape;139;p4"/>
          <p:cNvSpPr txBox="1"/>
          <p:nvPr/>
        </p:nvSpPr>
        <p:spPr>
          <a:xfrm>
            <a:off x="3552505" y="1052736"/>
            <a:ext cx="5256584" cy="5333246"/>
          </a:xfrm>
          <a:prstGeom prst="rect">
            <a:avLst/>
          </a:prstGeom>
          <a:noFill/>
          <a:ln>
            <a:noFill/>
          </a:ln>
        </p:spPr>
        <p:txBody>
          <a:bodyPr anchorCtr="0" anchor="t" bIns="34275" lIns="68575" spcFirstLastPara="1" rIns="68575" wrap="square" tIns="34275">
            <a:normAutofit/>
          </a:bodyPr>
          <a:lstStyle/>
          <a:p>
            <a:pPr indent="-457200" lvl="0" marL="457200" marR="0" rtl="0" algn="l">
              <a:spcBef>
                <a:spcPts val="0"/>
              </a:spcBef>
              <a:spcAft>
                <a:spcPts val="0"/>
              </a:spcAft>
              <a:buClr>
                <a:schemeClr val="dk1"/>
              </a:buClr>
              <a:buSzPts val="2400"/>
              <a:buFont typeface="Calibri"/>
              <a:buAutoNum type="arabicPeriod" startAt="11"/>
            </a:pPr>
            <a:r>
              <a:rPr b="0" i="0" lang="en-US" sz="2400" u="none" cap="none" strike="noStrike">
                <a:solidFill>
                  <a:schemeClr val="dk1"/>
                </a:solidFill>
                <a:latin typeface="Calibri"/>
                <a:ea typeface="Calibri"/>
                <a:cs typeface="Calibri"/>
                <a:sym typeface="Calibri"/>
              </a:rPr>
              <a:t>Turn On/Off  </a:t>
            </a:r>
            <a:endParaRPr/>
          </a:p>
          <a:p>
            <a:pPr indent="-457200" lvl="0" marL="457200" marR="0" rtl="0" algn="l">
              <a:spcBef>
                <a:spcPts val="480"/>
              </a:spcBef>
              <a:spcAft>
                <a:spcPts val="0"/>
              </a:spcAft>
              <a:buClr>
                <a:schemeClr val="dk1"/>
              </a:buClr>
              <a:buSzPts val="2400"/>
              <a:buFont typeface="Calibri"/>
              <a:buAutoNum type="arabicPeriod" startAt="11"/>
            </a:pPr>
            <a:r>
              <a:rPr b="0" i="0" lang="en-US" sz="2400" u="none" cap="none" strike="noStrike">
                <a:solidFill>
                  <a:schemeClr val="dk1"/>
                </a:solidFill>
                <a:latin typeface="Calibri"/>
                <a:ea typeface="Calibri"/>
                <a:cs typeface="Calibri"/>
                <a:sym typeface="Calibri"/>
              </a:rPr>
              <a:t>Screen Flip &amp; Swivel  </a:t>
            </a:r>
            <a:endParaRPr/>
          </a:p>
          <a:p>
            <a:pPr indent="-457200" lvl="0" marL="457200" marR="0" rtl="0" algn="l">
              <a:spcBef>
                <a:spcPts val="480"/>
              </a:spcBef>
              <a:spcAft>
                <a:spcPts val="0"/>
              </a:spcAft>
              <a:buClr>
                <a:schemeClr val="dk1"/>
              </a:buClr>
              <a:buSzPts val="2400"/>
              <a:buFont typeface="Calibri"/>
              <a:buAutoNum type="arabicPeriod" startAt="11"/>
            </a:pPr>
            <a:r>
              <a:rPr b="0" i="0" lang="en-US" sz="2400" u="none" cap="none" strike="noStrike">
                <a:solidFill>
                  <a:schemeClr val="dk1"/>
                </a:solidFill>
                <a:latin typeface="Calibri"/>
                <a:ea typeface="Calibri"/>
                <a:cs typeface="Calibri"/>
                <a:sym typeface="Calibri"/>
              </a:rPr>
              <a:t>Image Rotation</a:t>
            </a:r>
            <a:endParaRPr/>
          </a:p>
          <a:p>
            <a:pPr indent="-457200" lvl="0" marL="457200" marR="0" rtl="0" algn="l">
              <a:spcBef>
                <a:spcPts val="480"/>
              </a:spcBef>
              <a:spcAft>
                <a:spcPts val="0"/>
              </a:spcAft>
              <a:buClr>
                <a:schemeClr val="dk1"/>
              </a:buClr>
              <a:buSzPts val="2400"/>
              <a:buFont typeface="Calibri"/>
              <a:buAutoNum type="arabicPeriod" startAt="11"/>
            </a:pPr>
            <a:r>
              <a:rPr b="0" i="0" lang="en-US" sz="2400" u="none" cap="none" strike="noStrike">
                <a:solidFill>
                  <a:schemeClr val="dk1"/>
                </a:solidFill>
                <a:latin typeface="Calibri"/>
                <a:ea typeface="Calibri"/>
                <a:cs typeface="Calibri"/>
                <a:sym typeface="Calibri"/>
              </a:rPr>
              <a:t>Wi-Fi Connection Overview </a:t>
            </a:r>
            <a:endParaRPr/>
          </a:p>
          <a:p>
            <a:pPr indent="-457200" lvl="0" marL="457200" marR="0" rtl="0" algn="l">
              <a:spcBef>
                <a:spcPts val="480"/>
              </a:spcBef>
              <a:spcAft>
                <a:spcPts val="0"/>
              </a:spcAft>
              <a:buClr>
                <a:schemeClr val="dk1"/>
              </a:buClr>
              <a:buSzPts val="2400"/>
              <a:buFont typeface="Calibri"/>
              <a:buAutoNum type="arabicPeriod" startAt="11"/>
            </a:pPr>
            <a:r>
              <a:rPr b="0" i="0" lang="en-US" sz="2400" u="none" cap="none" strike="noStrike">
                <a:solidFill>
                  <a:schemeClr val="dk1"/>
                </a:solidFill>
                <a:latin typeface="Calibri"/>
                <a:ea typeface="Calibri"/>
                <a:cs typeface="Calibri"/>
                <a:sym typeface="Calibri"/>
              </a:rPr>
              <a:t>Wi-Fi Connection to Max View</a:t>
            </a:r>
            <a:endParaRPr/>
          </a:p>
          <a:p>
            <a:pPr indent="-457200" lvl="0" marL="457200" marR="0" rtl="0" algn="l">
              <a:spcBef>
                <a:spcPts val="480"/>
              </a:spcBef>
              <a:spcAft>
                <a:spcPts val="0"/>
              </a:spcAft>
              <a:buClr>
                <a:schemeClr val="dk1"/>
              </a:buClr>
              <a:buSzPts val="2400"/>
              <a:buFont typeface="Calibri"/>
              <a:buAutoNum type="arabicPeriod" startAt="11"/>
            </a:pPr>
            <a:r>
              <a:rPr b="0" i="0" lang="en-US" sz="2400" u="none" cap="none" strike="noStrike">
                <a:solidFill>
                  <a:schemeClr val="dk1"/>
                </a:solidFill>
                <a:latin typeface="Calibri"/>
                <a:ea typeface="Calibri"/>
                <a:cs typeface="Calibri"/>
                <a:sym typeface="Calibri"/>
              </a:rPr>
              <a:t>WiFi Connection to Tablets/Phones</a:t>
            </a:r>
            <a:endParaRPr/>
          </a:p>
          <a:p>
            <a:pPr indent="-457200" lvl="0" marL="457200" marR="0" rtl="0" algn="l">
              <a:spcBef>
                <a:spcPts val="480"/>
              </a:spcBef>
              <a:spcAft>
                <a:spcPts val="0"/>
              </a:spcAft>
              <a:buClr>
                <a:schemeClr val="dk1"/>
              </a:buClr>
              <a:buSzPts val="2400"/>
              <a:buFont typeface="Calibri"/>
              <a:buAutoNum type="arabicPeriod" startAt="11"/>
            </a:pPr>
            <a:r>
              <a:rPr b="0" i="0" lang="en-US" sz="2400" u="none" cap="none" strike="noStrike">
                <a:solidFill>
                  <a:schemeClr val="dk1"/>
                </a:solidFill>
                <a:latin typeface="Calibri"/>
                <a:ea typeface="Calibri"/>
                <a:cs typeface="Calibri"/>
                <a:sym typeface="Calibri"/>
              </a:rPr>
              <a:t>HDMI Cable Connection. </a:t>
            </a:r>
            <a:endParaRPr/>
          </a:p>
          <a:p>
            <a:pPr indent="-457200" lvl="0" marL="457200" marR="0" rtl="0" algn="l">
              <a:spcBef>
                <a:spcPts val="480"/>
              </a:spcBef>
              <a:spcAft>
                <a:spcPts val="0"/>
              </a:spcAft>
              <a:buClr>
                <a:schemeClr val="dk1"/>
              </a:buClr>
              <a:buSzPts val="2400"/>
              <a:buFont typeface="Calibri"/>
              <a:buAutoNum type="arabicPeriod" startAt="11"/>
            </a:pPr>
            <a:r>
              <a:rPr b="0" i="0" lang="en-US" sz="2400" u="none" cap="none" strike="noStrike">
                <a:solidFill>
                  <a:schemeClr val="dk1"/>
                </a:solidFill>
                <a:latin typeface="Calibri"/>
                <a:ea typeface="Calibri"/>
                <a:cs typeface="Calibri"/>
                <a:sym typeface="Calibri"/>
              </a:rPr>
              <a:t>VL+FOB</a:t>
            </a:r>
            <a:endParaRPr/>
          </a:p>
          <a:p>
            <a:pPr indent="-457200" lvl="0" marL="457200" marR="0" rtl="0" algn="l">
              <a:spcBef>
                <a:spcPts val="480"/>
              </a:spcBef>
              <a:spcAft>
                <a:spcPts val="0"/>
              </a:spcAft>
              <a:buClr>
                <a:schemeClr val="dk1"/>
              </a:buClr>
              <a:buSzPts val="2400"/>
              <a:buFont typeface="Calibri"/>
              <a:buAutoNum type="arabicPeriod" startAt="11"/>
            </a:pPr>
            <a:r>
              <a:rPr b="0" i="0" lang="en-US" sz="2400" u="none" cap="none" strike="noStrike">
                <a:solidFill>
                  <a:schemeClr val="dk1"/>
                </a:solidFill>
                <a:latin typeface="Calibri"/>
                <a:ea typeface="Calibri"/>
                <a:cs typeface="Calibri"/>
                <a:sym typeface="Calibri"/>
              </a:rPr>
              <a:t>Video recording &amp; Snapshots</a:t>
            </a:r>
            <a:endParaRPr/>
          </a:p>
          <a:p>
            <a:pPr indent="-457200" lvl="0" marL="457200" marR="0" rtl="0" algn="l">
              <a:spcBef>
                <a:spcPts val="480"/>
              </a:spcBef>
              <a:spcAft>
                <a:spcPts val="0"/>
              </a:spcAft>
              <a:buClr>
                <a:schemeClr val="dk1"/>
              </a:buClr>
              <a:buSzPts val="2400"/>
              <a:buFont typeface="Calibri"/>
              <a:buAutoNum type="arabicPeriod" startAt="11"/>
            </a:pPr>
            <a:r>
              <a:rPr b="0" i="0" lang="en-US" sz="2400" u="none" cap="none" strike="noStrike">
                <a:solidFill>
                  <a:schemeClr val="dk1"/>
                </a:solidFill>
                <a:latin typeface="Calibri"/>
                <a:ea typeface="Calibri"/>
                <a:cs typeface="Calibri"/>
                <a:sym typeface="Calibri"/>
              </a:rPr>
              <a:t>Auto-Record</a:t>
            </a:r>
            <a:endParaRPr/>
          </a:p>
          <a:p>
            <a:pPr indent="-336550" lvl="0" marL="514350" marR="0" rtl="0" algn="l">
              <a:spcBef>
                <a:spcPts val="560"/>
              </a:spcBef>
              <a:spcAft>
                <a:spcPts val="0"/>
              </a:spcAft>
              <a:buClr>
                <a:schemeClr val="dk1"/>
              </a:buClr>
              <a:buSzPts val="2800"/>
              <a:buFont typeface="Calibri"/>
              <a:buNone/>
            </a:pPr>
            <a:r>
              <a:t/>
            </a:r>
            <a:endParaRPr b="0" i="0" sz="2800" u="none" cap="none" strike="noStrike">
              <a:solidFill>
                <a:srgbClr val="044975"/>
              </a:solidFill>
              <a:latin typeface="Calibri"/>
              <a:ea typeface="Calibri"/>
              <a:cs typeface="Calibri"/>
              <a:sym typeface="Calibri"/>
            </a:endParaRPr>
          </a:p>
          <a:p>
            <a:pPr indent="-336550" lvl="0" marL="514350" marR="0" rtl="0" algn="l">
              <a:spcBef>
                <a:spcPts val="560"/>
              </a:spcBef>
              <a:spcAft>
                <a:spcPts val="0"/>
              </a:spcAft>
              <a:buClr>
                <a:schemeClr val="dk1"/>
              </a:buClr>
              <a:buSzPts val="2800"/>
              <a:buFont typeface="Calibri"/>
              <a:buNone/>
            </a:pPr>
            <a:r>
              <a:t/>
            </a:r>
            <a:endParaRPr b="0" i="0" sz="2800" u="none" cap="none" strike="noStrike">
              <a:solidFill>
                <a:schemeClr val="dk1"/>
              </a:solidFill>
              <a:latin typeface="Calibri"/>
              <a:ea typeface="Calibri"/>
              <a:cs typeface="Calibri"/>
              <a:sym typeface="Calibri"/>
            </a:endParaRPr>
          </a:p>
        </p:txBody>
      </p:sp>
    </p:spTree>
  </p:cSld>
  <p:clrMapOvr>
    <a:masterClrMapping/>
  </p:clrMapOvr>
  <p:transition spd="slow">
    <p:fade/>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2" name="Shape 762"/>
        <p:cNvGrpSpPr/>
        <p:nvPr/>
      </p:nvGrpSpPr>
      <p:grpSpPr>
        <a:xfrm>
          <a:off x="0" y="0"/>
          <a:ext cx="0" cy="0"/>
          <a:chOff x="0" y="0"/>
          <a:chExt cx="0" cy="0"/>
        </a:xfrm>
      </p:grpSpPr>
      <p:sp>
        <p:nvSpPr>
          <p:cNvPr id="763" name="Google Shape;763;p40"/>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64" name="Google Shape;764;p40"/>
          <p:cNvSpPr/>
          <p:nvPr/>
        </p:nvSpPr>
        <p:spPr>
          <a:xfrm flipH="1">
            <a:off x="0" y="-1"/>
            <a:ext cx="9143997" cy="1590742"/>
          </a:xfrm>
          <a:prstGeom prst="rect">
            <a:avLst/>
          </a:prstGeom>
          <a:gradFill>
            <a:gsLst>
              <a:gs pos="0">
                <a:srgbClr val="000000"/>
              </a:gs>
              <a:gs pos="100000">
                <a:srgbClr val="366092"/>
              </a:gs>
            </a:gsLst>
            <a:lin ang="8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65" name="Google Shape;765;p40"/>
          <p:cNvSpPr/>
          <p:nvPr/>
        </p:nvSpPr>
        <p:spPr>
          <a:xfrm flipH="1" rot="10800000">
            <a:off x="-2" y="0"/>
            <a:ext cx="6086479" cy="1590742"/>
          </a:xfrm>
          <a:prstGeom prst="rect">
            <a:avLst/>
          </a:prstGeom>
          <a:gradFill>
            <a:gsLst>
              <a:gs pos="0">
                <a:srgbClr val="4F81BD">
                  <a:alpha val="0"/>
                </a:srgbClr>
              </a:gs>
              <a:gs pos="20000">
                <a:srgbClr val="4F81BD">
                  <a:alpha val="0"/>
                </a:srgbClr>
              </a:gs>
              <a:gs pos="100000">
                <a:srgbClr val="244061">
                  <a:alpha val="54901"/>
                </a:srgbClr>
              </a:gs>
            </a:gsLst>
            <a:lin ang="13800001"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66" name="Google Shape;766;p40"/>
          <p:cNvSpPr/>
          <p:nvPr/>
        </p:nvSpPr>
        <p:spPr>
          <a:xfrm flipH="1">
            <a:off x="6086474" y="-1"/>
            <a:ext cx="3057523" cy="1590742"/>
          </a:xfrm>
          <a:prstGeom prst="rect">
            <a:avLst/>
          </a:prstGeom>
          <a:gradFill>
            <a:gsLst>
              <a:gs pos="0">
                <a:srgbClr val="4F81BD">
                  <a:alpha val="65882"/>
                </a:srgbClr>
              </a:gs>
              <a:gs pos="100000">
                <a:srgbClr val="000000">
                  <a:alpha val="29803"/>
                </a:srgbClr>
              </a:gs>
            </a:gsLst>
            <a:lin ang="13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67" name="Google Shape;767;p40"/>
          <p:cNvSpPr/>
          <p:nvPr/>
        </p:nvSpPr>
        <p:spPr>
          <a:xfrm>
            <a:off x="344512" y="-1"/>
            <a:ext cx="8799485" cy="1597433"/>
          </a:xfrm>
          <a:prstGeom prst="rect">
            <a:avLst/>
          </a:prstGeom>
          <a:gradFill>
            <a:gsLst>
              <a:gs pos="0">
                <a:srgbClr val="000000">
                  <a:alpha val="0"/>
                </a:srgbClr>
              </a:gs>
              <a:gs pos="50000">
                <a:srgbClr val="000000">
                  <a:alpha val="0"/>
                </a:srgbClr>
              </a:gs>
              <a:gs pos="99000">
                <a:srgbClr val="244061">
                  <a:alpha val="51764"/>
                </a:srgbClr>
              </a:gs>
              <a:gs pos="100000">
                <a:srgbClr val="244061">
                  <a:alpha val="51764"/>
                </a:srgbClr>
              </a:gs>
            </a:gsLst>
            <a:lin ang="16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68" name="Google Shape;768;p40"/>
          <p:cNvSpPr txBox="1"/>
          <p:nvPr>
            <p:ph type="title"/>
          </p:nvPr>
        </p:nvSpPr>
        <p:spPr>
          <a:xfrm>
            <a:off x="1028699" y="294539"/>
            <a:ext cx="7421963" cy="68619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200"/>
              <a:buFont typeface="Poppins"/>
              <a:buNone/>
            </a:pPr>
            <a:r>
              <a:rPr lang="en-US" sz="3200">
                <a:solidFill>
                  <a:schemeClr val="lt1"/>
                </a:solidFill>
              </a:rPr>
              <a:t>20. Auto-Record</a:t>
            </a:r>
            <a:endParaRPr sz="3200">
              <a:solidFill>
                <a:schemeClr val="lt1"/>
              </a:solidFill>
            </a:endParaRPr>
          </a:p>
        </p:txBody>
      </p:sp>
      <p:sp>
        <p:nvSpPr>
          <p:cNvPr id="769" name="Google Shape;769;p40"/>
          <p:cNvSpPr txBox="1"/>
          <p:nvPr>
            <p:ph idx="12" type="sldNum"/>
          </p:nvPr>
        </p:nvSpPr>
        <p:spPr>
          <a:xfrm>
            <a:off x="8778240" y="6455431"/>
            <a:ext cx="334434"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7F7F7F"/>
              </a:buClr>
              <a:buSzPts val="1000"/>
              <a:buFont typeface="Calibri"/>
              <a:buNone/>
            </a:pPr>
            <a:fld id="{00000000-1234-1234-1234-123412341234}" type="slidenum">
              <a:rPr b="0" i="0" lang="en-US" sz="1000" u="none" cap="none" strike="noStrike">
                <a:solidFill>
                  <a:srgbClr val="7F7F7F"/>
                </a:solidFill>
                <a:latin typeface="Calibri"/>
                <a:ea typeface="Calibri"/>
                <a:cs typeface="Calibri"/>
                <a:sym typeface="Calibri"/>
              </a:rPr>
              <a:t>‹#›</a:t>
            </a:fld>
            <a:endParaRPr b="0" i="0" sz="1000" u="none" cap="none" strike="noStrike">
              <a:solidFill>
                <a:srgbClr val="7F7F7F"/>
              </a:solidFill>
              <a:latin typeface="Calibri"/>
              <a:ea typeface="Calibri"/>
              <a:cs typeface="Calibri"/>
              <a:sym typeface="Calibri"/>
            </a:endParaRPr>
          </a:p>
        </p:txBody>
      </p:sp>
      <p:grpSp>
        <p:nvGrpSpPr>
          <p:cNvPr id="770" name="Google Shape;770;p40"/>
          <p:cNvGrpSpPr/>
          <p:nvPr/>
        </p:nvGrpSpPr>
        <p:grpSpPr>
          <a:xfrm>
            <a:off x="504049" y="2190284"/>
            <a:ext cx="4267796" cy="3705742"/>
            <a:chOff x="565894" y="1401325"/>
            <a:chExt cx="4267796" cy="3705742"/>
          </a:xfrm>
        </p:grpSpPr>
        <p:pic>
          <p:nvPicPr>
            <p:cNvPr id="771" name="Google Shape;771;p40"/>
            <p:cNvPicPr preferRelativeResize="0"/>
            <p:nvPr/>
          </p:nvPicPr>
          <p:blipFill rotWithShape="1">
            <a:blip r:embed="rId3">
              <a:alphaModFix/>
            </a:blip>
            <a:srcRect b="0" l="0" r="0" t="0"/>
            <a:stretch/>
          </p:blipFill>
          <p:spPr>
            <a:xfrm>
              <a:off x="565894" y="1401325"/>
              <a:ext cx="4267796" cy="3705742"/>
            </a:xfrm>
            <a:prstGeom prst="rect">
              <a:avLst/>
            </a:prstGeom>
            <a:noFill/>
            <a:ln>
              <a:noFill/>
            </a:ln>
          </p:spPr>
        </p:pic>
        <p:sp>
          <p:nvSpPr>
            <p:cNvPr id="772" name="Google Shape;772;p40"/>
            <p:cNvSpPr/>
            <p:nvPr/>
          </p:nvSpPr>
          <p:spPr>
            <a:xfrm>
              <a:off x="2699792" y="3068959"/>
              <a:ext cx="1737709" cy="576065"/>
            </a:xfrm>
            <a:prstGeom prst="ellipse">
              <a:avLst/>
            </a:prstGeom>
            <a:noFill/>
            <a:ln cap="flat" cmpd="sng" w="508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3" name="Google Shape;773;p40"/>
            <p:cNvSpPr/>
            <p:nvPr/>
          </p:nvSpPr>
          <p:spPr>
            <a:xfrm>
              <a:off x="2699792" y="3648397"/>
              <a:ext cx="1737709" cy="860723"/>
            </a:xfrm>
            <a:prstGeom prst="ellipse">
              <a:avLst/>
            </a:prstGeom>
            <a:noFill/>
            <a:ln cap="flat" cmpd="sng" w="508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774" name="Google Shape;774;p40"/>
          <p:cNvSpPr txBox="1"/>
          <p:nvPr/>
        </p:nvSpPr>
        <p:spPr>
          <a:xfrm>
            <a:off x="4955505" y="1735300"/>
            <a:ext cx="4004834" cy="48320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a:solidFill>
                  <a:schemeClr val="dk1"/>
                </a:solidFill>
                <a:latin typeface="Roboto"/>
                <a:ea typeface="Roboto"/>
                <a:cs typeface="Roboto"/>
                <a:sym typeface="Roboto"/>
              </a:rPr>
              <a:t>When it is activated, recording starts automatically each time the user enters into Live Video mode. Auto-Rec is deactivated by default.</a:t>
            </a:r>
            <a:endParaRPr/>
          </a:p>
          <a:p>
            <a:pPr indent="0" lvl="0" marL="0" marR="0" rtl="0" algn="l">
              <a:spcBef>
                <a:spcPts val="0"/>
              </a:spcBef>
              <a:spcAft>
                <a:spcPts val="0"/>
              </a:spcAft>
              <a:buNone/>
            </a:pPr>
            <a:r>
              <a:t/>
            </a:r>
            <a:endParaRPr sz="2200">
              <a:solidFill>
                <a:schemeClr val="dk1"/>
              </a:solidFill>
              <a:latin typeface="Roboto"/>
              <a:ea typeface="Roboto"/>
              <a:cs typeface="Roboto"/>
              <a:sym typeface="Roboto"/>
            </a:endParaRPr>
          </a:p>
          <a:p>
            <a:pPr indent="0" lvl="0" marL="0" marR="0" rtl="0" algn="l">
              <a:spcBef>
                <a:spcPts val="0"/>
              </a:spcBef>
              <a:spcAft>
                <a:spcPts val="0"/>
              </a:spcAft>
              <a:buNone/>
            </a:pPr>
            <a:r>
              <a:rPr lang="en-US" sz="2200">
                <a:solidFill>
                  <a:schemeClr val="dk1"/>
                </a:solidFill>
                <a:latin typeface="Roboto"/>
                <a:ea typeface="Roboto"/>
                <a:cs typeface="Roboto"/>
                <a:sym typeface="Roboto"/>
              </a:rPr>
              <a:t>Activate Auto Recording on Settings screen or using Airtraq Cam App/Settings.</a:t>
            </a:r>
            <a:endParaRPr/>
          </a:p>
          <a:p>
            <a:pPr indent="0" lvl="0" marL="0" marR="0" rtl="0" algn="l">
              <a:spcBef>
                <a:spcPts val="0"/>
              </a:spcBef>
              <a:spcAft>
                <a:spcPts val="0"/>
              </a:spcAft>
              <a:buNone/>
            </a:pPr>
            <a:r>
              <a:t/>
            </a:r>
            <a:endParaRPr sz="2200">
              <a:solidFill>
                <a:schemeClr val="dk1"/>
              </a:solidFill>
              <a:latin typeface="Roboto"/>
              <a:ea typeface="Roboto"/>
              <a:cs typeface="Roboto"/>
              <a:sym typeface="Roboto"/>
            </a:endParaRPr>
          </a:p>
          <a:p>
            <a:pPr indent="0" lvl="0" marL="0" marR="0" rtl="0" algn="l">
              <a:spcBef>
                <a:spcPts val="0"/>
              </a:spcBef>
              <a:spcAft>
                <a:spcPts val="0"/>
              </a:spcAft>
              <a:buNone/>
            </a:pPr>
            <a:r>
              <a:rPr lang="en-US" sz="2200">
                <a:solidFill>
                  <a:schemeClr val="dk1"/>
                </a:solidFill>
                <a:latin typeface="Roboto"/>
                <a:ea typeface="Roboto"/>
                <a:cs typeface="Roboto"/>
                <a:sym typeface="Roboto"/>
              </a:rPr>
              <a:t>User can define maximum length (min.) and size (MB) of auto recorded videos.</a:t>
            </a:r>
            <a:endParaRPr/>
          </a:p>
          <a:p>
            <a:pPr indent="0" lvl="0" marL="0" marR="0" rtl="0" algn="l">
              <a:spcBef>
                <a:spcPts val="0"/>
              </a:spcBef>
              <a:spcAft>
                <a:spcPts val="0"/>
              </a:spcAft>
              <a:buNone/>
            </a:pPr>
            <a:r>
              <a:t/>
            </a:r>
            <a:endParaRPr sz="2200">
              <a:solidFill>
                <a:schemeClr val="dk1"/>
              </a:solidFill>
              <a:latin typeface="Roboto"/>
              <a:ea typeface="Roboto"/>
              <a:cs typeface="Roboto"/>
              <a:sym typeface="Roboto"/>
            </a:endParaRPr>
          </a:p>
        </p:txBody>
      </p:sp>
    </p:spTree>
  </p:cSld>
  <p:clrMapOvr>
    <a:masterClrMapping/>
  </p:clrMapOvr>
  <p:transition spd="slow">
    <p:fade/>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78" name="Shape 778"/>
        <p:cNvGrpSpPr/>
        <p:nvPr/>
      </p:nvGrpSpPr>
      <p:grpSpPr>
        <a:xfrm>
          <a:off x="0" y="0"/>
          <a:ext cx="0" cy="0"/>
          <a:chOff x="0" y="0"/>
          <a:chExt cx="0" cy="0"/>
        </a:xfrm>
      </p:grpSpPr>
      <p:sp>
        <p:nvSpPr>
          <p:cNvPr id="779" name="Google Shape;779;p41"/>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80" name="Google Shape;780;p41"/>
          <p:cNvSpPr/>
          <p:nvPr/>
        </p:nvSpPr>
        <p:spPr>
          <a:xfrm flipH="1" rot="10800000">
            <a:off x="6092499" y="-5"/>
            <a:ext cx="3069391" cy="6858000"/>
          </a:xfrm>
          <a:prstGeom prst="rect">
            <a:avLst/>
          </a:prstGeom>
          <a:gradFill>
            <a:gsLst>
              <a:gs pos="0">
                <a:srgbClr val="000000">
                  <a:alpha val="93725"/>
                </a:srgbClr>
              </a:gs>
              <a:gs pos="8000">
                <a:srgbClr val="000000">
                  <a:alpha val="93725"/>
                </a:srgbClr>
              </a:gs>
              <a:gs pos="100000">
                <a:schemeClr val="accent1"/>
              </a:gs>
            </a:gsLst>
            <a:lin ang="2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81" name="Google Shape;781;p41"/>
          <p:cNvSpPr/>
          <p:nvPr/>
        </p:nvSpPr>
        <p:spPr>
          <a:xfrm flipH="1" rot="10800000">
            <a:off x="6092499" y="-2"/>
            <a:ext cx="3069391" cy="6400369"/>
          </a:xfrm>
          <a:prstGeom prst="rect">
            <a:avLst/>
          </a:prstGeom>
          <a:gradFill>
            <a:gsLst>
              <a:gs pos="0">
                <a:srgbClr val="244061">
                  <a:alpha val="0"/>
                </a:srgbClr>
              </a:gs>
              <a:gs pos="31000">
                <a:srgbClr val="244061">
                  <a:alpha val="0"/>
                </a:srgbClr>
              </a:gs>
              <a:gs pos="100000">
                <a:srgbClr val="244061">
                  <a:alpha val="25882"/>
                </a:srgbClr>
              </a:gs>
            </a:gsLst>
            <a:lin ang="18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82" name="Google Shape;782;p41"/>
          <p:cNvSpPr/>
          <p:nvPr/>
        </p:nvSpPr>
        <p:spPr>
          <a:xfrm flipH="1" rot="10800000">
            <a:off x="6092499" y="-22"/>
            <a:ext cx="3051501" cy="6400389"/>
          </a:xfrm>
          <a:prstGeom prst="rect">
            <a:avLst/>
          </a:prstGeom>
          <a:gradFill>
            <a:gsLst>
              <a:gs pos="0">
                <a:srgbClr val="4F81BD">
                  <a:alpha val="0"/>
                </a:srgbClr>
              </a:gs>
              <a:gs pos="72000">
                <a:srgbClr val="000000">
                  <a:alpha val="20784"/>
                </a:srgbClr>
              </a:gs>
              <a:gs pos="100000">
                <a:srgbClr val="000000">
                  <a:alpha val="20784"/>
                </a:srgbClr>
              </a:gs>
            </a:gsLst>
            <a:lin ang="3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83" name="Google Shape;783;p41"/>
          <p:cNvSpPr/>
          <p:nvPr/>
        </p:nvSpPr>
        <p:spPr>
          <a:xfrm flipH="1" rot="10800000">
            <a:off x="6092499" y="-10"/>
            <a:ext cx="2708601" cy="6857997"/>
          </a:xfrm>
          <a:prstGeom prst="rect">
            <a:avLst/>
          </a:prstGeom>
          <a:gradFill>
            <a:gsLst>
              <a:gs pos="0">
                <a:srgbClr val="4F81BD">
                  <a:alpha val="0"/>
                </a:srgbClr>
              </a:gs>
              <a:gs pos="93000">
                <a:srgbClr val="000000">
                  <a:alpha val="28627"/>
                </a:srgbClr>
              </a:gs>
              <a:gs pos="100000">
                <a:srgbClr val="000000">
                  <a:alpha val="28627"/>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84" name="Google Shape;784;p41"/>
          <p:cNvSpPr txBox="1"/>
          <p:nvPr>
            <p:ph idx="12" type="sldNum"/>
          </p:nvPr>
        </p:nvSpPr>
        <p:spPr>
          <a:xfrm>
            <a:off x="8778240" y="6459378"/>
            <a:ext cx="336042"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FFFFFF"/>
              </a:buClr>
              <a:buSzPts val="1000"/>
              <a:buFont typeface="Calibri"/>
              <a:buNone/>
            </a:pPr>
            <a:fld id="{00000000-1234-1234-1234-123412341234}" type="slidenum">
              <a:rPr b="0" i="0" lang="en-US" sz="1000" u="none" cap="none" strike="noStrike">
                <a:solidFill>
                  <a:srgbClr val="FFFFFF"/>
                </a:solidFill>
                <a:latin typeface="Calibri"/>
                <a:ea typeface="Calibri"/>
                <a:cs typeface="Calibri"/>
                <a:sym typeface="Calibri"/>
              </a:rPr>
              <a:t>‹#›</a:t>
            </a:fld>
            <a:endParaRPr b="0" i="0" sz="1000" u="none" cap="none" strike="noStrike">
              <a:solidFill>
                <a:srgbClr val="FFFFFF"/>
              </a:solidFill>
              <a:latin typeface="Calibri"/>
              <a:ea typeface="Calibri"/>
              <a:cs typeface="Calibri"/>
              <a:sym typeface="Calibri"/>
            </a:endParaRPr>
          </a:p>
        </p:txBody>
      </p:sp>
      <p:sp>
        <p:nvSpPr>
          <p:cNvPr id="785" name="Google Shape;785;p41"/>
          <p:cNvSpPr/>
          <p:nvPr/>
        </p:nvSpPr>
        <p:spPr>
          <a:xfrm>
            <a:off x="0" y="1146150"/>
            <a:ext cx="457200" cy="270000"/>
          </a:xfrm>
          <a:prstGeom prst="rect">
            <a:avLst/>
          </a:prstGeom>
          <a:solidFill>
            <a:srgbClr val="04497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786" name="Google Shape;786;p41"/>
          <p:cNvSpPr txBox="1"/>
          <p:nvPr>
            <p:ph type="title"/>
          </p:nvPr>
        </p:nvSpPr>
        <p:spPr>
          <a:xfrm>
            <a:off x="611560" y="211918"/>
            <a:ext cx="7945774" cy="934232"/>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044975"/>
              </a:buClr>
              <a:buSzPts val="3600"/>
              <a:buFont typeface="Poppins"/>
              <a:buNone/>
            </a:pPr>
            <a:r>
              <a:rPr lang="en-US" sz="3600">
                <a:solidFill>
                  <a:srgbClr val="044975"/>
                </a:solidFill>
              </a:rPr>
              <a:t>21. Gallery</a:t>
            </a:r>
            <a:endParaRPr>
              <a:solidFill>
                <a:srgbClr val="044975"/>
              </a:solidFill>
            </a:endParaRPr>
          </a:p>
        </p:txBody>
      </p:sp>
      <p:sp>
        <p:nvSpPr>
          <p:cNvPr id="787" name="Google Shape;787;p41"/>
          <p:cNvSpPr txBox="1"/>
          <p:nvPr/>
        </p:nvSpPr>
        <p:spPr>
          <a:xfrm>
            <a:off x="586541" y="1288845"/>
            <a:ext cx="4022104" cy="5262979"/>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400"/>
              <a:buFont typeface="Arial"/>
              <a:buChar char="•"/>
            </a:pPr>
            <a:r>
              <a:rPr lang="en-US" sz="2400">
                <a:solidFill>
                  <a:schemeClr val="dk1"/>
                </a:solidFill>
                <a:latin typeface="Roboto"/>
                <a:ea typeface="Roboto"/>
                <a:cs typeface="Roboto"/>
                <a:sym typeface="Roboto"/>
              </a:rPr>
              <a:t>Videos are listed from newest to oldest. </a:t>
            </a:r>
            <a:endParaRPr/>
          </a:p>
          <a:p>
            <a:pPr indent="-190500" lvl="0" marL="342900" marR="0" rtl="0" algn="l">
              <a:spcBef>
                <a:spcPts val="0"/>
              </a:spcBef>
              <a:spcAft>
                <a:spcPts val="0"/>
              </a:spcAft>
              <a:buClr>
                <a:schemeClr val="dk1"/>
              </a:buClr>
              <a:buSzPts val="2400"/>
              <a:buFont typeface="Arial"/>
              <a:buNone/>
            </a:pPr>
            <a:r>
              <a:t/>
            </a:r>
            <a:endParaRPr sz="2400">
              <a:solidFill>
                <a:schemeClr val="dk1"/>
              </a:solidFill>
              <a:latin typeface="Roboto"/>
              <a:ea typeface="Roboto"/>
              <a:cs typeface="Roboto"/>
              <a:sym typeface="Roboto"/>
            </a:endParaRPr>
          </a:p>
          <a:p>
            <a:pPr indent="-342900" lvl="0" marL="342900" marR="0" rtl="0" algn="l">
              <a:spcBef>
                <a:spcPts val="0"/>
              </a:spcBef>
              <a:spcAft>
                <a:spcPts val="0"/>
              </a:spcAft>
              <a:buClr>
                <a:schemeClr val="dk1"/>
              </a:buClr>
              <a:buSzPts val="2400"/>
              <a:buFont typeface="Arial"/>
              <a:buChar char="•"/>
            </a:pPr>
            <a:r>
              <a:rPr lang="en-US" sz="2400">
                <a:solidFill>
                  <a:schemeClr val="dk1"/>
                </a:solidFill>
                <a:latin typeface="Roboto"/>
                <a:ea typeface="Roboto"/>
                <a:cs typeface="Roboto"/>
                <a:sym typeface="Roboto"/>
              </a:rPr>
              <a:t>Press up and Down icons to navigate through the Gallery pages.</a:t>
            </a:r>
            <a:endParaRPr/>
          </a:p>
          <a:p>
            <a:pPr indent="-190500" lvl="0" marL="342900" marR="0" rtl="0" algn="l">
              <a:spcBef>
                <a:spcPts val="0"/>
              </a:spcBef>
              <a:spcAft>
                <a:spcPts val="0"/>
              </a:spcAft>
              <a:buClr>
                <a:schemeClr val="dk1"/>
              </a:buClr>
              <a:buSzPts val="2400"/>
              <a:buFont typeface="Arial"/>
              <a:buNone/>
            </a:pPr>
            <a:r>
              <a:t/>
            </a:r>
            <a:endParaRPr sz="2400">
              <a:solidFill>
                <a:schemeClr val="dk1"/>
              </a:solidFill>
              <a:latin typeface="Roboto"/>
              <a:ea typeface="Roboto"/>
              <a:cs typeface="Roboto"/>
              <a:sym typeface="Roboto"/>
            </a:endParaRPr>
          </a:p>
          <a:p>
            <a:pPr indent="-342900" lvl="0" marL="342900" marR="0" rtl="0" algn="l">
              <a:spcBef>
                <a:spcPts val="0"/>
              </a:spcBef>
              <a:spcAft>
                <a:spcPts val="0"/>
              </a:spcAft>
              <a:buClr>
                <a:schemeClr val="dk1"/>
              </a:buClr>
              <a:buSzPts val="2400"/>
              <a:buFont typeface="Arial"/>
              <a:buChar char="•"/>
            </a:pPr>
            <a:r>
              <a:rPr lang="en-US" sz="2400">
                <a:solidFill>
                  <a:schemeClr val="dk1"/>
                </a:solidFill>
                <a:latin typeface="Roboto"/>
                <a:ea typeface="Roboto"/>
                <a:cs typeface="Roboto"/>
                <a:sym typeface="Roboto"/>
              </a:rPr>
              <a:t>Select a video, it will begin to play automatically.</a:t>
            </a:r>
            <a:endParaRPr/>
          </a:p>
          <a:p>
            <a:pPr indent="-190500" lvl="0" marL="342900" marR="0" rtl="0" algn="l">
              <a:spcBef>
                <a:spcPts val="0"/>
              </a:spcBef>
              <a:spcAft>
                <a:spcPts val="0"/>
              </a:spcAft>
              <a:buClr>
                <a:schemeClr val="dk1"/>
              </a:buClr>
              <a:buSzPts val="2400"/>
              <a:buFont typeface="Arial"/>
              <a:buNone/>
            </a:pPr>
            <a:r>
              <a:t/>
            </a:r>
            <a:endParaRPr sz="2400">
              <a:solidFill>
                <a:schemeClr val="dk1"/>
              </a:solidFill>
              <a:latin typeface="Roboto"/>
              <a:ea typeface="Roboto"/>
              <a:cs typeface="Roboto"/>
              <a:sym typeface="Roboto"/>
            </a:endParaRPr>
          </a:p>
          <a:p>
            <a:pPr indent="-342900" lvl="0" marL="342900" marR="0" rtl="0" algn="l">
              <a:spcBef>
                <a:spcPts val="0"/>
              </a:spcBef>
              <a:spcAft>
                <a:spcPts val="0"/>
              </a:spcAft>
              <a:buClr>
                <a:schemeClr val="dk1"/>
              </a:buClr>
              <a:buSzPts val="2400"/>
              <a:buFont typeface="Arial"/>
              <a:buChar char="•"/>
            </a:pPr>
            <a:r>
              <a:rPr lang="en-US" sz="2400">
                <a:solidFill>
                  <a:schemeClr val="dk1"/>
                </a:solidFill>
                <a:latin typeface="Roboto"/>
                <a:ea typeface="Roboto"/>
                <a:cs typeface="Roboto"/>
                <a:sym typeface="Roboto"/>
              </a:rPr>
              <a:t>Videos previously viewed are shown in light grey color.  </a:t>
            </a:r>
            <a:endParaRPr/>
          </a:p>
        </p:txBody>
      </p:sp>
      <p:pic>
        <p:nvPicPr>
          <p:cNvPr id="788" name="Google Shape;788;p41"/>
          <p:cNvPicPr preferRelativeResize="0"/>
          <p:nvPr/>
        </p:nvPicPr>
        <p:blipFill rotWithShape="1">
          <a:blip r:embed="rId3">
            <a:alphaModFix/>
          </a:blip>
          <a:srcRect b="0" l="0" r="0" t="0"/>
          <a:stretch/>
        </p:blipFill>
        <p:spPr>
          <a:xfrm>
            <a:off x="4934351" y="1872712"/>
            <a:ext cx="4022104" cy="3476057"/>
          </a:xfrm>
          <a:prstGeom prst="rect">
            <a:avLst/>
          </a:prstGeom>
          <a:noFill/>
          <a:ln>
            <a:noFill/>
          </a:ln>
        </p:spPr>
      </p:pic>
    </p:spTree>
  </p:cSld>
  <p:clrMapOvr>
    <a:masterClrMapping/>
  </p:clrMapOvr>
  <p:transition spd="slow">
    <p:fade/>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92" name="Shape 792"/>
        <p:cNvGrpSpPr/>
        <p:nvPr/>
      </p:nvGrpSpPr>
      <p:grpSpPr>
        <a:xfrm>
          <a:off x="0" y="0"/>
          <a:ext cx="0" cy="0"/>
          <a:chOff x="0" y="0"/>
          <a:chExt cx="0" cy="0"/>
        </a:xfrm>
      </p:grpSpPr>
      <p:sp>
        <p:nvSpPr>
          <p:cNvPr id="793" name="Google Shape;793;p42"/>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94" name="Google Shape;794;p42"/>
          <p:cNvSpPr/>
          <p:nvPr/>
        </p:nvSpPr>
        <p:spPr>
          <a:xfrm flipH="1" rot="10800000">
            <a:off x="6092499" y="-5"/>
            <a:ext cx="3069391" cy="6858000"/>
          </a:xfrm>
          <a:prstGeom prst="rect">
            <a:avLst/>
          </a:prstGeom>
          <a:gradFill>
            <a:gsLst>
              <a:gs pos="0">
                <a:srgbClr val="000000">
                  <a:alpha val="93725"/>
                </a:srgbClr>
              </a:gs>
              <a:gs pos="8000">
                <a:srgbClr val="000000">
                  <a:alpha val="93725"/>
                </a:srgbClr>
              </a:gs>
              <a:gs pos="100000">
                <a:schemeClr val="accent1"/>
              </a:gs>
            </a:gsLst>
            <a:lin ang="2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95" name="Google Shape;795;p42"/>
          <p:cNvSpPr/>
          <p:nvPr/>
        </p:nvSpPr>
        <p:spPr>
          <a:xfrm flipH="1" rot="10800000">
            <a:off x="6092499" y="-2"/>
            <a:ext cx="3069391" cy="6400369"/>
          </a:xfrm>
          <a:prstGeom prst="rect">
            <a:avLst/>
          </a:prstGeom>
          <a:gradFill>
            <a:gsLst>
              <a:gs pos="0">
                <a:srgbClr val="244061">
                  <a:alpha val="0"/>
                </a:srgbClr>
              </a:gs>
              <a:gs pos="31000">
                <a:srgbClr val="244061">
                  <a:alpha val="0"/>
                </a:srgbClr>
              </a:gs>
              <a:gs pos="100000">
                <a:srgbClr val="244061">
                  <a:alpha val="25882"/>
                </a:srgbClr>
              </a:gs>
            </a:gsLst>
            <a:lin ang="18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96" name="Google Shape;796;p42"/>
          <p:cNvSpPr/>
          <p:nvPr/>
        </p:nvSpPr>
        <p:spPr>
          <a:xfrm flipH="1" rot="10800000">
            <a:off x="6092499" y="-22"/>
            <a:ext cx="3051501" cy="6400389"/>
          </a:xfrm>
          <a:prstGeom prst="rect">
            <a:avLst/>
          </a:prstGeom>
          <a:gradFill>
            <a:gsLst>
              <a:gs pos="0">
                <a:srgbClr val="4F81BD">
                  <a:alpha val="0"/>
                </a:srgbClr>
              </a:gs>
              <a:gs pos="72000">
                <a:srgbClr val="000000">
                  <a:alpha val="20784"/>
                </a:srgbClr>
              </a:gs>
              <a:gs pos="100000">
                <a:srgbClr val="000000">
                  <a:alpha val="20784"/>
                </a:srgbClr>
              </a:gs>
            </a:gsLst>
            <a:lin ang="3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97" name="Google Shape;797;p42"/>
          <p:cNvSpPr/>
          <p:nvPr/>
        </p:nvSpPr>
        <p:spPr>
          <a:xfrm flipH="1" rot="10800000">
            <a:off x="6092499" y="-10"/>
            <a:ext cx="2708601" cy="6857997"/>
          </a:xfrm>
          <a:prstGeom prst="rect">
            <a:avLst/>
          </a:prstGeom>
          <a:gradFill>
            <a:gsLst>
              <a:gs pos="0">
                <a:srgbClr val="4F81BD">
                  <a:alpha val="0"/>
                </a:srgbClr>
              </a:gs>
              <a:gs pos="93000">
                <a:srgbClr val="000000">
                  <a:alpha val="28627"/>
                </a:srgbClr>
              </a:gs>
              <a:gs pos="100000">
                <a:srgbClr val="000000">
                  <a:alpha val="28627"/>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98" name="Google Shape;798;p42"/>
          <p:cNvSpPr txBox="1"/>
          <p:nvPr>
            <p:ph idx="12" type="sldNum"/>
          </p:nvPr>
        </p:nvSpPr>
        <p:spPr>
          <a:xfrm>
            <a:off x="8778240" y="6459378"/>
            <a:ext cx="336042"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FFFFFF"/>
              </a:buClr>
              <a:buSzPts val="1000"/>
              <a:buFont typeface="Calibri"/>
              <a:buNone/>
            </a:pPr>
            <a:fld id="{00000000-1234-1234-1234-123412341234}" type="slidenum">
              <a:rPr b="0" i="0" lang="en-US" sz="1000" u="none" cap="none" strike="noStrike">
                <a:solidFill>
                  <a:srgbClr val="FFFFFF"/>
                </a:solidFill>
                <a:latin typeface="Calibri"/>
                <a:ea typeface="Calibri"/>
                <a:cs typeface="Calibri"/>
                <a:sym typeface="Calibri"/>
              </a:rPr>
              <a:t>‹#›</a:t>
            </a:fld>
            <a:endParaRPr b="0" i="0" sz="1000" u="none" cap="none" strike="noStrike">
              <a:solidFill>
                <a:srgbClr val="FFFFFF"/>
              </a:solidFill>
              <a:latin typeface="Calibri"/>
              <a:ea typeface="Calibri"/>
              <a:cs typeface="Calibri"/>
              <a:sym typeface="Calibri"/>
            </a:endParaRPr>
          </a:p>
        </p:txBody>
      </p:sp>
      <p:sp>
        <p:nvSpPr>
          <p:cNvPr id="799" name="Google Shape;799;p42"/>
          <p:cNvSpPr/>
          <p:nvPr/>
        </p:nvSpPr>
        <p:spPr>
          <a:xfrm>
            <a:off x="0" y="1146150"/>
            <a:ext cx="457200" cy="270000"/>
          </a:xfrm>
          <a:prstGeom prst="rect">
            <a:avLst/>
          </a:prstGeom>
          <a:solidFill>
            <a:srgbClr val="04497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800" name="Google Shape;800;p42"/>
          <p:cNvSpPr txBox="1"/>
          <p:nvPr>
            <p:ph type="title"/>
          </p:nvPr>
        </p:nvSpPr>
        <p:spPr>
          <a:xfrm>
            <a:off x="611560" y="211918"/>
            <a:ext cx="7945774" cy="934232"/>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rgbClr val="044975"/>
              </a:buClr>
              <a:buSzPct val="100000"/>
              <a:buFont typeface="Poppins"/>
              <a:buNone/>
            </a:pPr>
            <a:r>
              <a:rPr lang="en-US" sz="3600">
                <a:solidFill>
                  <a:srgbClr val="044975"/>
                </a:solidFill>
              </a:rPr>
              <a:t>21. Playback </a:t>
            </a:r>
            <a:br>
              <a:rPr lang="en-US" sz="3600">
                <a:solidFill>
                  <a:srgbClr val="044975"/>
                </a:solidFill>
              </a:rPr>
            </a:br>
            <a:r>
              <a:rPr lang="en-US" sz="3600">
                <a:solidFill>
                  <a:srgbClr val="044975"/>
                </a:solidFill>
              </a:rPr>
              <a:t>      Video / Photo</a:t>
            </a:r>
            <a:endParaRPr>
              <a:solidFill>
                <a:srgbClr val="044975"/>
              </a:solidFill>
            </a:endParaRPr>
          </a:p>
        </p:txBody>
      </p:sp>
      <p:sp>
        <p:nvSpPr>
          <p:cNvPr id="801" name="Google Shape;801;p42"/>
          <p:cNvSpPr txBox="1"/>
          <p:nvPr/>
        </p:nvSpPr>
        <p:spPr>
          <a:xfrm>
            <a:off x="668512" y="1281150"/>
            <a:ext cx="4248472" cy="480131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2000">
              <a:solidFill>
                <a:schemeClr val="dk1"/>
              </a:solidFill>
              <a:latin typeface="Roboto"/>
              <a:ea typeface="Roboto"/>
              <a:cs typeface="Roboto"/>
              <a:sym typeface="Roboto"/>
            </a:endParaRPr>
          </a:p>
          <a:p>
            <a:pPr indent="0" lvl="0" marL="0" marR="0" rtl="0" algn="l">
              <a:spcBef>
                <a:spcPts val="0"/>
              </a:spcBef>
              <a:spcAft>
                <a:spcPts val="0"/>
              </a:spcAft>
              <a:buNone/>
            </a:pPr>
            <a:r>
              <a:rPr lang="en-US" sz="2200">
                <a:solidFill>
                  <a:schemeClr val="dk1"/>
                </a:solidFill>
                <a:latin typeface="Roboto"/>
                <a:ea typeface="Roboto"/>
                <a:cs typeface="Roboto"/>
                <a:sym typeface="Roboto"/>
              </a:rPr>
              <a:t>The user can hide or display all action icons by touching the center of the screen. </a:t>
            </a:r>
            <a:endParaRPr/>
          </a:p>
          <a:p>
            <a:pPr indent="0" lvl="0" marL="0" marR="0" rtl="0" algn="l">
              <a:spcBef>
                <a:spcPts val="0"/>
              </a:spcBef>
              <a:spcAft>
                <a:spcPts val="0"/>
              </a:spcAft>
              <a:buNone/>
            </a:pPr>
            <a:r>
              <a:t/>
            </a:r>
            <a:endParaRPr sz="2200">
              <a:solidFill>
                <a:schemeClr val="dk1"/>
              </a:solidFill>
              <a:latin typeface="Roboto"/>
              <a:ea typeface="Roboto"/>
              <a:cs typeface="Roboto"/>
              <a:sym typeface="Roboto"/>
            </a:endParaRPr>
          </a:p>
          <a:p>
            <a:pPr indent="0" lvl="0" marL="0" marR="0" rtl="0" algn="l">
              <a:spcBef>
                <a:spcPts val="0"/>
              </a:spcBef>
              <a:spcAft>
                <a:spcPts val="0"/>
              </a:spcAft>
              <a:buNone/>
            </a:pPr>
            <a:r>
              <a:rPr lang="en-US" sz="2200">
                <a:solidFill>
                  <a:schemeClr val="dk1"/>
                </a:solidFill>
                <a:latin typeface="Roboto"/>
                <a:ea typeface="Roboto"/>
                <a:cs typeface="Roboto"/>
                <a:sym typeface="Roboto"/>
              </a:rPr>
              <a:t>Each time fast-forward or    fast -rewind icons are pressed video advances or rewinds 10 secs.</a:t>
            </a:r>
            <a:endParaRPr/>
          </a:p>
          <a:p>
            <a:pPr indent="0" lvl="0" marL="0" marR="0" rtl="0" algn="l">
              <a:spcBef>
                <a:spcPts val="0"/>
              </a:spcBef>
              <a:spcAft>
                <a:spcPts val="0"/>
              </a:spcAft>
              <a:buNone/>
            </a:pPr>
            <a:r>
              <a:t/>
            </a:r>
            <a:endParaRPr sz="2200">
              <a:solidFill>
                <a:schemeClr val="dk1"/>
              </a:solidFill>
              <a:latin typeface="Roboto"/>
              <a:ea typeface="Roboto"/>
              <a:cs typeface="Roboto"/>
              <a:sym typeface="Roboto"/>
            </a:endParaRPr>
          </a:p>
          <a:p>
            <a:pPr indent="0" lvl="0" marL="0" marR="0" rtl="0" algn="l">
              <a:spcBef>
                <a:spcPts val="0"/>
              </a:spcBef>
              <a:spcAft>
                <a:spcPts val="0"/>
              </a:spcAft>
              <a:buNone/>
            </a:pPr>
            <a:r>
              <a:rPr lang="en-US" sz="2200">
                <a:solidFill>
                  <a:schemeClr val="dk1"/>
                </a:solidFill>
                <a:latin typeface="Roboto"/>
                <a:ea typeface="Roboto"/>
                <a:cs typeface="Roboto"/>
                <a:sym typeface="Roboto"/>
              </a:rPr>
              <a:t>Use next or previous icons to playback corresponding videos. </a:t>
            </a:r>
            <a:endParaRPr/>
          </a:p>
          <a:p>
            <a:pPr indent="0" lvl="0" marL="0" marR="0" rtl="0" algn="l">
              <a:spcBef>
                <a:spcPts val="0"/>
              </a:spcBef>
              <a:spcAft>
                <a:spcPts val="0"/>
              </a:spcAft>
              <a:buNone/>
            </a:pPr>
            <a:r>
              <a:t/>
            </a:r>
            <a:endParaRPr sz="2200">
              <a:solidFill>
                <a:schemeClr val="dk1"/>
              </a:solidFill>
              <a:latin typeface="Roboto"/>
              <a:ea typeface="Roboto"/>
              <a:cs typeface="Roboto"/>
              <a:sym typeface="Roboto"/>
            </a:endParaRPr>
          </a:p>
          <a:p>
            <a:pPr indent="0" lvl="0" marL="0" marR="0" rtl="0" algn="l">
              <a:spcBef>
                <a:spcPts val="0"/>
              </a:spcBef>
              <a:spcAft>
                <a:spcPts val="0"/>
              </a:spcAft>
              <a:buNone/>
            </a:pPr>
            <a:r>
              <a:rPr lang="en-US" sz="2200">
                <a:solidFill>
                  <a:schemeClr val="dk1"/>
                </a:solidFill>
                <a:latin typeface="Roboto"/>
                <a:ea typeface="Roboto"/>
                <a:cs typeface="Roboto"/>
                <a:sym typeface="Roboto"/>
              </a:rPr>
              <a:t>Go back to video gallery to select another video.</a:t>
            </a:r>
            <a:endParaRPr/>
          </a:p>
        </p:txBody>
      </p:sp>
      <p:pic>
        <p:nvPicPr>
          <p:cNvPr id="802" name="Google Shape;802;p42"/>
          <p:cNvPicPr preferRelativeResize="0"/>
          <p:nvPr/>
        </p:nvPicPr>
        <p:blipFill rotWithShape="1">
          <a:blip r:embed="rId3">
            <a:alphaModFix/>
          </a:blip>
          <a:srcRect b="0" l="0" r="0" t="0"/>
          <a:stretch/>
        </p:blipFill>
        <p:spPr>
          <a:xfrm>
            <a:off x="5292080" y="3696560"/>
            <a:ext cx="3402873" cy="2915725"/>
          </a:xfrm>
          <a:prstGeom prst="rect">
            <a:avLst/>
          </a:prstGeom>
          <a:noFill/>
          <a:ln>
            <a:noFill/>
          </a:ln>
        </p:spPr>
      </p:pic>
      <p:pic>
        <p:nvPicPr>
          <p:cNvPr id="803" name="Google Shape;803;p42"/>
          <p:cNvPicPr preferRelativeResize="0"/>
          <p:nvPr/>
        </p:nvPicPr>
        <p:blipFill rotWithShape="1">
          <a:blip r:embed="rId4">
            <a:alphaModFix/>
          </a:blip>
          <a:srcRect b="0" l="0" r="0" t="0"/>
          <a:stretch/>
        </p:blipFill>
        <p:spPr>
          <a:xfrm>
            <a:off x="5308822" y="637076"/>
            <a:ext cx="3402872" cy="2886427"/>
          </a:xfrm>
          <a:prstGeom prst="rect">
            <a:avLst/>
          </a:prstGeom>
          <a:noFill/>
          <a:ln>
            <a:noFill/>
          </a:ln>
        </p:spPr>
      </p:pic>
    </p:spTree>
  </p:cSld>
  <p:clrMapOvr>
    <a:masterClrMapping/>
  </p:clrMapOvr>
  <p:transition spd="slow">
    <p:fade/>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7" name="Shape 807"/>
        <p:cNvGrpSpPr/>
        <p:nvPr/>
      </p:nvGrpSpPr>
      <p:grpSpPr>
        <a:xfrm>
          <a:off x="0" y="0"/>
          <a:ext cx="0" cy="0"/>
          <a:chOff x="0" y="0"/>
          <a:chExt cx="0" cy="0"/>
        </a:xfrm>
      </p:grpSpPr>
      <p:sp>
        <p:nvSpPr>
          <p:cNvPr id="808" name="Google Shape;808;p43"/>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09" name="Google Shape;809;p43"/>
          <p:cNvSpPr/>
          <p:nvPr/>
        </p:nvSpPr>
        <p:spPr>
          <a:xfrm flipH="1">
            <a:off x="0" y="-1"/>
            <a:ext cx="9143997" cy="1590742"/>
          </a:xfrm>
          <a:prstGeom prst="rect">
            <a:avLst/>
          </a:prstGeom>
          <a:gradFill>
            <a:gsLst>
              <a:gs pos="0">
                <a:srgbClr val="000000"/>
              </a:gs>
              <a:gs pos="100000">
                <a:srgbClr val="366092"/>
              </a:gs>
            </a:gsLst>
            <a:lin ang="8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10" name="Google Shape;810;p43"/>
          <p:cNvSpPr/>
          <p:nvPr/>
        </p:nvSpPr>
        <p:spPr>
          <a:xfrm flipH="1" rot="10800000">
            <a:off x="-2" y="0"/>
            <a:ext cx="6086479" cy="1590742"/>
          </a:xfrm>
          <a:prstGeom prst="rect">
            <a:avLst/>
          </a:prstGeom>
          <a:gradFill>
            <a:gsLst>
              <a:gs pos="0">
                <a:srgbClr val="4F81BD">
                  <a:alpha val="0"/>
                </a:srgbClr>
              </a:gs>
              <a:gs pos="20000">
                <a:srgbClr val="4F81BD">
                  <a:alpha val="0"/>
                </a:srgbClr>
              </a:gs>
              <a:gs pos="100000">
                <a:srgbClr val="244061">
                  <a:alpha val="54901"/>
                </a:srgbClr>
              </a:gs>
            </a:gsLst>
            <a:lin ang="13800001"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11" name="Google Shape;811;p43"/>
          <p:cNvSpPr/>
          <p:nvPr/>
        </p:nvSpPr>
        <p:spPr>
          <a:xfrm flipH="1">
            <a:off x="6086474" y="-1"/>
            <a:ext cx="3057523" cy="1590742"/>
          </a:xfrm>
          <a:prstGeom prst="rect">
            <a:avLst/>
          </a:prstGeom>
          <a:gradFill>
            <a:gsLst>
              <a:gs pos="0">
                <a:srgbClr val="4F81BD">
                  <a:alpha val="65882"/>
                </a:srgbClr>
              </a:gs>
              <a:gs pos="100000">
                <a:srgbClr val="000000">
                  <a:alpha val="29803"/>
                </a:srgbClr>
              </a:gs>
            </a:gsLst>
            <a:lin ang="13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12" name="Google Shape;812;p43"/>
          <p:cNvSpPr/>
          <p:nvPr/>
        </p:nvSpPr>
        <p:spPr>
          <a:xfrm>
            <a:off x="344512" y="-1"/>
            <a:ext cx="8799485" cy="1597433"/>
          </a:xfrm>
          <a:prstGeom prst="rect">
            <a:avLst/>
          </a:prstGeom>
          <a:gradFill>
            <a:gsLst>
              <a:gs pos="0">
                <a:srgbClr val="000000">
                  <a:alpha val="0"/>
                </a:srgbClr>
              </a:gs>
              <a:gs pos="50000">
                <a:srgbClr val="000000">
                  <a:alpha val="0"/>
                </a:srgbClr>
              </a:gs>
              <a:gs pos="99000">
                <a:srgbClr val="244061">
                  <a:alpha val="51764"/>
                </a:srgbClr>
              </a:gs>
              <a:gs pos="100000">
                <a:srgbClr val="244061">
                  <a:alpha val="51764"/>
                </a:srgbClr>
              </a:gs>
            </a:gsLst>
            <a:lin ang="16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13" name="Google Shape;813;p43"/>
          <p:cNvSpPr txBox="1"/>
          <p:nvPr>
            <p:ph type="title"/>
          </p:nvPr>
        </p:nvSpPr>
        <p:spPr>
          <a:xfrm>
            <a:off x="1028699" y="294539"/>
            <a:ext cx="7421963" cy="68619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200"/>
              <a:buFont typeface="Poppins"/>
              <a:buNone/>
            </a:pPr>
            <a:r>
              <a:rPr lang="en-US" sz="3200">
                <a:solidFill>
                  <a:schemeClr val="lt1"/>
                </a:solidFill>
              </a:rPr>
              <a:t>22. Download &amp; Delete videos </a:t>
            </a:r>
            <a:endParaRPr sz="3200">
              <a:solidFill>
                <a:schemeClr val="lt1"/>
              </a:solidFill>
            </a:endParaRPr>
          </a:p>
        </p:txBody>
      </p:sp>
      <p:sp>
        <p:nvSpPr>
          <p:cNvPr id="814" name="Google Shape;814;p43"/>
          <p:cNvSpPr txBox="1"/>
          <p:nvPr>
            <p:ph idx="12" type="sldNum"/>
          </p:nvPr>
        </p:nvSpPr>
        <p:spPr>
          <a:xfrm>
            <a:off x="8778240" y="6455431"/>
            <a:ext cx="334434"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7F7F7F"/>
              </a:buClr>
              <a:buSzPts val="1000"/>
              <a:buFont typeface="Calibri"/>
              <a:buNone/>
            </a:pPr>
            <a:fld id="{00000000-1234-1234-1234-123412341234}" type="slidenum">
              <a:rPr b="0" i="0" lang="en-US" sz="1000" u="none" cap="none" strike="noStrike">
                <a:solidFill>
                  <a:srgbClr val="7F7F7F"/>
                </a:solidFill>
                <a:latin typeface="Calibri"/>
                <a:ea typeface="Calibri"/>
                <a:cs typeface="Calibri"/>
                <a:sym typeface="Calibri"/>
              </a:rPr>
              <a:t>‹#›</a:t>
            </a:fld>
            <a:endParaRPr b="0" i="0" sz="1000" u="none" cap="none" strike="noStrike">
              <a:solidFill>
                <a:srgbClr val="7F7F7F"/>
              </a:solidFill>
              <a:latin typeface="Calibri"/>
              <a:ea typeface="Calibri"/>
              <a:cs typeface="Calibri"/>
              <a:sym typeface="Calibri"/>
            </a:endParaRPr>
          </a:p>
        </p:txBody>
      </p:sp>
      <p:sp>
        <p:nvSpPr>
          <p:cNvPr id="815" name="Google Shape;815;p43"/>
          <p:cNvSpPr txBox="1"/>
          <p:nvPr/>
        </p:nvSpPr>
        <p:spPr>
          <a:xfrm>
            <a:off x="405021" y="1852948"/>
            <a:ext cx="4704111" cy="4708981"/>
          </a:xfrm>
          <a:prstGeom prst="rect">
            <a:avLst/>
          </a:prstGeom>
          <a:noFill/>
          <a:ln>
            <a:noFill/>
          </a:ln>
        </p:spPr>
        <p:txBody>
          <a:bodyPr anchorCtr="0" anchor="t" bIns="45700" lIns="91425" spcFirstLastPara="1" rIns="91425" wrap="square" tIns="45700">
            <a:spAutoFit/>
          </a:bodyPr>
          <a:lstStyle/>
          <a:p>
            <a:pPr indent="-257175" lvl="0" marL="257175" marR="0" rtl="0" algn="l">
              <a:spcBef>
                <a:spcPts val="0"/>
              </a:spcBef>
              <a:spcAft>
                <a:spcPts val="0"/>
              </a:spcAft>
              <a:buClr>
                <a:schemeClr val="dk1"/>
              </a:buClr>
              <a:buSzPts val="2000"/>
              <a:buFont typeface="Arial"/>
              <a:buChar char="•"/>
            </a:pPr>
            <a:r>
              <a:rPr lang="en-US" sz="2000">
                <a:solidFill>
                  <a:schemeClr val="dk1"/>
                </a:solidFill>
                <a:latin typeface="Roboto"/>
                <a:ea typeface="Roboto"/>
                <a:cs typeface="Roboto"/>
                <a:sym typeface="Roboto"/>
              </a:rPr>
              <a:t>Connect Video Unit to PC (A681 cable) and open “Airtraq Cam” App. </a:t>
            </a:r>
            <a:endParaRPr/>
          </a:p>
          <a:p>
            <a:pPr indent="-130175" lvl="0" marL="257175" marR="0" rtl="0" algn="l">
              <a:spcBef>
                <a:spcPts val="0"/>
              </a:spcBef>
              <a:spcAft>
                <a:spcPts val="0"/>
              </a:spcAft>
              <a:buClr>
                <a:schemeClr val="dk1"/>
              </a:buClr>
              <a:buSzPts val="2000"/>
              <a:buFont typeface="Arial"/>
              <a:buNone/>
            </a:pPr>
            <a:r>
              <a:t/>
            </a:r>
            <a:endParaRPr sz="2000">
              <a:solidFill>
                <a:schemeClr val="dk1"/>
              </a:solidFill>
              <a:latin typeface="Roboto"/>
              <a:ea typeface="Roboto"/>
              <a:cs typeface="Roboto"/>
              <a:sym typeface="Roboto"/>
            </a:endParaRPr>
          </a:p>
          <a:p>
            <a:pPr indent="-257175" lvl="0" marL="257175" marR="0" rtl="0" algn="l">
              <a:spcBef>
                <a:spcPts val="0"/>
              </a:spcBef>
              <a:spcAft>
                <a:spcPts val="0"/>
              </a:spcAft>
              <a:buClr>
                <a:schemeClr val="dk1"/>
              </a:buClr>
              <a:buSzPts val="2000"/>
              <a:buFont typeface="Arial"/>
              <a:buChar char="•"/>
            </a:pPr>
            <a:r>
              <a:rPr lang="en-US" sz="2000">
                <a:solidFill>
                  <a:schemeClr val="dk1"/>
                </a:solidFill>
                <a:latin typeface="Roboto"/>
                <a:ea typeface="Roboto"/>
                <a:cs typeface="Roboto"/>
                <a:sym typeface="Roboto"/>
              </a:rPr>
              <a:t>Videos can be downloaded in native resolution or compressed. </a:t>
            </a:r>
            <a:endParaRPr/>
          </a:p>
          <a:p>
            <a:pPr indent="-130175" lvl="0" marL="257175" marR="0" rtl="0" algn="l">
              <a:spcBef>
                <a:spcPts val="0"/>
              </a:spcBef>
              <a:spcAft>
                <a:spcPts val="0"/>
              </a:spcAft>
              <a:buClr>
                <a:schemeClr val="dk1"/>
              </a:buClr>
              <a:buSzPts val="2000"/>
              <a:buFont typeface="Arial"/>
              <a:buNone/>
            </a:pPr>
            <a:r>
              <a:t/>
            </a:r>
            <a:endParaRPr sz="2000">
              <a:solidFill>
                <a:schemeClr val="dk1"/>
              </a:solidFill>
              <a:latin typeface="Roboto"/>
              <a:ea typeface="Roboto"/>
              <a:cs typeface="Roboto"/>
              <a:sym typeface="Roboto"/>
            </a:endParaRPr>
          </a:p>
          <a:p>
            <a:pPr indent="-257175" lvl="0" marL="257175" marR="0" rtl="0" algn="l">
              <a:spcBef>
                <a:spcPts val="0"/>
              </a:spcBef>
              <a:spcAft>
                <a:spcPts val="0"/>
              </a:spcAft>
              <a:buClr>
                <a:schemeClr val="dk1"/>
              </a:buClr>
              <a:buSzPts val="2000"/>
              <a:buFont typeface="Arial"/>
              <a:buChar char="•"/>
            </a:pPr>
            <a:r>
              <a:rPr lang="en-US" sz="2000">
                <a:solidFill>
                  <a:schemeClr val="dk1"/>
                </a:solidFill>
                <a:latin typeface="Roboto"/>
                <a:ea typeface="Roboto"/>
                <a:cs typeface="Roboto"/>
                <a:sym typeface="Roboto"/>
              </a:rPr>
              <a:t>User can select location of the “Gallery on PC” where Videos are downloaded. </a:t>
            </a:r>
            <a:endParaRPr/>
          </a:p>
          <a:p>
            <a:pPr indent="-130175" lvl="0" marL="257175" marR="0" rtl="0" algn="l">
              <a:spcBef>
                <a:spcPts val="0"/>
              </a:spcBef>
              <a:spcAft>
                <a:spcPts val="0"/>
              </a:spcAft>
              <a:buClr>
                <a:schemeClr val="dk1"/>
              </a:buClr>
              <a:buSzPts val="2000"/>
              <a:buFont typeface="Arial"/>
              <a:buNone/>
            </a:pPr>
            <a:r>
              <a:t/>
            </a:r>
            <a:endParaRPr sz="2000">
              <a:solidFill>
                <a:schemeClr val="dk1"/>
              </a:solidFill>
              <a:latin typeface="Roboto"/>
              <a:ea typeface="Roboto"/>
              <a:cs typeface="Roboto"/>
              <a:sym typeface="Roboto"/>
            </a:endParaRPr>
          </a:p>
          <a:p>
            <a:pPr indent="-257175" lvl="0" marL="257175" marR="0" rtl="0" algn="l">
              <a:spcBef>
                <a:spcPts val="0"/>
              </a:spcBef>
              <a:spcAft>
                <a:spcPts val="0"/>
              </a:spcAft>
              <a:buClr>
                <a:schemeClr val="dk1"/>
              </a:buClr>
              <a:buSzPts val="2000"/>
              <a:buFont typeface="Arial"/>
              <a:buChar char="•"/>
            </a:pPr>
            <a:r>
              <a:rPr lang="en-US" sz="2000">
                <a:solidFill>
                  <a:schemeClr val="dk1"/>
                </a:solidFill>
                <a:latin typeface="Roboto"/>
                <a:ea typeface="Roboto"/>
                <a:cs typeface="Roboto"/>
                <a:sym typeface="Roboto"/>
              </a:rPr>
              <a:t>Select individual Videos to be downloaded or download all videos not previously downloaded.</a:t>
            </a:r>
            <a:endParaRPr/>
          </a:p>
          <a:p>
            <a:pPr indent="0" lvl="0" marL="0" marR="0" rtl="0" algn="l">
              <a:spcBef>
                <a:spcPts val="0"/>
              </a:spcBef>
              <a:spcAft>
                <a:spcPts val="0"/>
              </a:spcAft>
              <a:buNone/>
            </a:pPr>
            <a:r>
              <a:t/>
            </a:r>
            <a:endParaRPr sz="2000">
              <a:solidFill>
                <a:schemeClr val="dk1"/>
              </a:solidFill>
              <a:latin typeface="Roboto"/>
              <a:ea typeface="Roboto"/>
              <a:cs typeface="Roboto"/>
              <a:sym typeface="Roboto"/>
            </a:endParaRPr>
          </a:p>
          <a:p>
            <a:pPr indent="-257175" lvl="0" marL="257175" marR="0" rtl="0" algn="l">
              <a:spcBef>
                <a:spcPts val="0"/>
              </a:spcBef>
              <a:spcAft>
                <a:spcPts val="0"/>
              </a:spcAft>
              <a:buClr>
                <a:schemeClr val="dk1"/>
              </a:buClr>
              <a:buSzPts val="2000"/>
              <a:buFont typeface="Arial"/>
              <a:buChar char="•"/>
            </a:pPr>
            <a:r>
              <a:rPr lang="en-US" sz="2000">
                <a:solidFill>
                  <a:schemeClr val="dk1"/>
                </a:solidFill>
                <a:latin typeface="Roboto"/>
                <a:ea typeface="Roboto"/>
                <a:cs typeface="Roboto"/>
                <a:sym typeface="Roboto"/>
              </a:rPr>
              <a:t>Videos can also be deleted.</a:t>
            </a:r>
            <a:endParaRPr/>
          </a:p>
        </p:txBody>
      </p:sp>
      <p:pic>
        <p:nvPicPr>
          <p:cNvPr id="816" name="Google Shape;816;p43"/>
          <p:cNvPicPr preferRelativeResize="0"/>
          <p:nvPr/>
        </p:nvPicPr>
        <p:blipFill rotWithShape="1">
          <a:blip r:embed="rId3">
            <a:alphaModFix/>
          </a:blip>
          <a:srcRect b="0" l="0" r="0" t="0"/>
          <a:stretch/>
        </p:blipFill>
        <p:spPr>
          <a:xfrm>
            <a:off x="6333517" y="1200788"/>
            <a:ext cx="2076045" cy="1698582"/>
          </a:xfrm>
          <a:prstGeom prst="rect">
            <a:avLst/>
          </a:prstGeom>
          <a:noFill/>
          <a:ln>
            <a:noFill/>
          </a:ln>
        </p:spPr>
      </p:pic>
      <p:pic>
        <p:nvPicPr>
          <p:cNvPr id="817" name="Google Shape;817;p43"/>
          <p:cNvPicPr preferRelativeResize="0"/>
          <p:nvPr/>
        </p:nvPicPr>
        <p:blipFill rotWithShape="1">
          <a:blip r:embed="rId4">
            <a:alphaModFix/>
          </a:blip>
          <a:srcRect b="0" l="0" r="0" t="0"/>
          <a:stretch/>
        </p:blipFill>
        <p:spPr>
          <a:xfrm>
            <a:off x="5369982" y="2904249"/>
            <a:ext cx="3560884" cy="2249988"/>
          </a:xfrm>
          <a:prstGeom prst="rect">
            <a:avLst/>
          </a:prstGeom>
          <a:noFill/>
          <a:ln>
            <a:noFill/>
          </a:ln>
        </p:spPr>
      </p:pic>
      <p:sp>
        <p:nvSpPr>
          <p:cNvPr id="818" name="Google Shape;818;p43"/>
          <p:cNvSpPr txBox="1"/>
          <p:nvPr/>
        </p:nvSpPr>
        <p:spPr>
          <a:xfrm>
            <a:off x="5274699" y="5551463"/>
            <a:ext cx="3672408" cy="1015663"/>
          </a:xfrm>
          <a:prstGeom prst="rect">
            <a:avLst/>
          </a:prstGeom>
          <a:noFill/>
          <a:ln>
            <a:noFill/>
          </a:ln>
        </p:spPr>
        <p:txBody>
          <a:bodyPr anchorCtr="0" anchor="t" bIns="45700" lIns="91425" spcFirstLastPara="1" rIns="91425" wrap="square" tIns="45700">
            <a:spAutoFit/>
          </a:bodyPr>
          <a:lstStyle/>
          <a:p>
            <a:pPr indent="-257175" lvl="0" marL="257175" marR="0" rtl="0" algn="l">
              <a:spcBef>
                <a:spcPts val="0"/>
              </a:spcBef>
              <a:spcAft>
                <a:spcPts val="0"/>
              </a:spcAft>
              <a:buClr>
                <a:schemeClr val="dk1"/>
              </a:buClr>
              <a:buSzPts val="2000"/>
              <a:buFont typeface="Arial"/>
              <a:buChar char="•"/>
            </a:pPr>
            <a:r>
              <a:rPr lang="en-US" sz="2000">
                <a:solidFill>
                  <a:schemeClr val="dk1"/>
                </a:solidFill>
                <a:latin typeface="Roboto"/>
                <a:ea typeface="Roboto"/>
                <a:cs typeface="Roboto"/>
                <a:sym typeface="Roboto"/>
              </a:rPr>
              <a:t>For further detail, please check “Airtraq Cam” App Instructions for use or Help.</a:t>
            </a:r>
            <a:endParaRPr/>
          </a:p>
        </p:txBody>
      </p:sp>
    </p:spTree>
  </p:cSld>
  <p:clrMapOvr>
    <a:masterClrMapping/>
  </p:clrMapOvr>
  <p:transition spd="slow">
    <p:fade/>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2" name="Shape 822"/>
        <p:cNvGrpSpPr/>
        <p:nvPr/>
      </p:nvGrpSpPr>
      <p:grpSpPr>
        <a:xfrm>
          <a:off x="0" y="0"/>
          <a:ext cx="0" cy="0"/>
          <a:chOff x="0" y="0"/>
          <a:chExt cx="0" cy="0"/>
        </a:xfrm>
      </p:grpSpPr>
      <p:sp>
        <p:nvSpPr>
          <p:cNvPr id="823" name="Google Shape;823;p44"/>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24" name="Google Shape;824;p44"/>
          <p:cNvSpPr/>
          <p:nvPr/>
        </p:nvSpPr>
        <p:spPr>
          <a:xfrm flipH="1">
            <a:off x="0" y="-1"/>
            <a:ext cx="9143997" cy="1590742"/>
          </a:xfrm>
          <a:prstGeom prst="rect">
            <a:avLst/>
          </a:prstGeom>
          <a:gradFill>
            <a:gsLst>
              <a:gs pos="0">
                <a:srgbClr val="000000"/>
              </a:gs>
              <a:gs pos="100000">
                <a:srgbClr val="366092"/>
              </a:gs>
            </a:gsLst>
            <a:lin ang="8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25" name="Google Shape;825;p44"/>
          <p:cNvSpPr/>
          <p:nvPr/>
        </p:nvSpPr>
        <p:spPr>
          <a:xfrm flipH="1" rot="10800000">
            <a:off x="-2" y="0"/>
            <a:ext cx="6086479" cy="1590742"/>
          </a:xfrm>
          <a:prstGeom prst="rect">
            <a:avLst/>
          </a:prstGeom>
          <a:gradFill>
            <a:gsLst>
              <a:gs pos="0">
                <a:srgbClr val="4F81BD">
                  <a:alpha val="0"/>
                </a:srgbClr>
              </a:gs>
              <a:gs pos="20000">
                <a:srgbClr val="4F81BD">
                  <a:alpha val="0"/>
                </a:srgbClr>
              </a:gs>
              <a:gs pos="100000">
                <a:srgbClr val="244061">
                  <a:alpha val="54901"/>
                </a:srgbClr>
              </a:gs>
            </a:gsLst>
            <a:lin ang="13800001"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26" name="Google Shape;826;p44"/>
          <p:cNvSpPr/>
          <p:nvPr/>
        </p:nvSpPr>
        <p:spPr>
          <a:xfrm flipH="1">
            <a:off x="6086474" y="-1"/>
            <a:ext cx="3057523" cy="1590742"/>
          </a:xfrm>
          <a:prstGeom prst="rect">
            <a:avLst/>
          </a:prstGeom>
          <a:gradFill>
            <a:gsLst>
              <a:gs pos="0">
                <a:srgbClr val="4F81BD">
                  <a:alpha val="65882"/>
                </a:srgbClr>
              </a:gs>
              <a:gs pos="100000">
                <a:srgbClr val="000000">
                  <a:alpha val="29803"/>
                </a:srgbClr>
              </a:gs>
            </a:gsLst>
            <a:lin ang="13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27" name="Google Shape;827;p44"/>
          <p:cNvSpPr/>
          <p:nvPr/>
        </p:nvSpPr>
        <p:spPr>
          <a:xfrm>
            <a:off x="344512" y="-1"/>
            <a:ext cx="8799485" cy="1597433"/>
          </a:xfrm>
          <a:prstGeom prst="rect">
            <a:avLst/>
          </a:prstGeom>
          <a:gradFill>
            <a:gsLst>
              <a:gs pos="0">
                <a:srgbClr val="000000">
                  <a:alpha val="0"/>
                </a:srgbClr>
              </a:gs>
              <a:gs pos="50000">
                <a:srgbClr val="000000">
                  <a:alpha val="0"/>
                </a:srgbClr>
              </a:gs>
              <a:gs pos="99000">
                <a:srgbClr val="244061">
                  <a:alpha val="51764"/>
                </a:srgbClr>
              </a:gs>
              <a:gs pos="100000">
                <a:srgbClr val="244061">
                  <a:alpha val="51764"/>
                </a:srgbClr>
              </a:gs>
            </a:gsLst>
            <a:lin ang="16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28" name="Google Shape;828;p44"/>
          <p:cNvSpPr txBox="1"/>
          <p:nvPr>
            <p:ph type="title"/>
          </p:nvPr>
        </p:nvSpPr>
        <p:spPr>
          <a:xfrm>
            <a:off x="1028699" y="294539"/>
            <a:ext cx="7421963" cy="686190"/>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chemeClr val="lt1"/>
              </a:buClr>
              <a:buSzPct val="100000"/>
              <a:buFont typeface="Poppins"/>
              <a:buNone/>
            </a:pPr>
            <a:r>
              <a:rPr lang="en-US" sz="3200">
                <a:solidFill>
                  <a:schemeClr val="lt1"/>
                </a:solidFill>
              </a:rPr>
              <a:t>23. View and add notes to video files</a:t>
            </a:r>
            <a:endParaRPr sz="3200">
              <a:solidFill>
                <a:schemeClr val="lt1"/>
              </a:solidFill>
            </a:endParaRPr>
          </a:p>
        </p:txBody>
      </p:sp>
      <p:sp>
        <p:nvSpPr>
          <p:cNvPr id="829" name="Google Shape;829;p44"/>
          <p:cNvSpPr txBox="1"/>
          <p:nvPr>
            <p:ph idx="12" type="sldNum"/>
          </p:nvPr>
        </p:nvSpPr>
        <p:spPr>
          <a:xfrm>
            <a:off x="8778240" y="6455431"/>
            <a:ext cx="334434"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7F7F7F"/>
              </a:buClr>
              <a:buSzPts val="1000"/>
              <a:buFont typeface="Calibri"/>
              <a:buNone/>
            </a:pPr>
            <a:fld id="{00000000-1234-1234-1234-123412341234}" type="slidenum">
              <a:rPr b="0" i="0" lang="en-US" sz="1000" u="none" cap="none" strike="noStrike">
                <a:solidFill>
                  <a:srgbClr val="7F7F7F"/>
                </a:solidFill>
                <a:latin typeface="Calibri"/>
                <a:ea typeface="Calibri"/>
                <a:cs typeface="Calibri"/>
                <a:sym typeface="Calibri"/>
              </a:rPr>
              <a:t>‹#›</a:t>
            </a:fld>
            <a:endParaRPr b="0" i="0" sz="1000" u="none" cap="none" strike="noStrike">
              <a:solidFill>
                <a:srgbClr val="7F7F7F"/>
              </a:solidFill>
              <a:latin typeface="Calibri"/>
              <a:ea typeface="Calibri"/>
              <a:cs typeface="Calibri"/>
              <a:sym typeface="Calibri"/>
            </a:endParaRPr>
          </a:p>
        </p:txBody>
      </p:sp>
      <p:sp>
        <p:nvSpPr>
          <p:cNvPr id="830" name="Google Shape;830;p44"/>
          <p:cNvSpPr txBox="1"/>
          <p:nvPr/>
        </p:nvSpPr>
        <p:spPr>
          <a:xfrm>
            <a:off x="251520" y="1719337"/>
            <a:ext cx="3803340" cy="5016758"/>
          </a:xfrm>
          <a:prstGeom prst="rect">
            <a:avLst/>
          </a:prstGeom>
          <a:noFill/>
          <a:ln>
            <a:noFill/>
          </a:ln>
        </p:spPr>
        <p:txBody>
          <a:bodyPr anchorCtr="0" anchor="t" bIns="45700" lIns="91425" spcFirstLastPara="1" rIns="91425" wrap="square" tIns="45700">
            <a:spAutoFit/>
          </a:bodyPr>
          <a:lstStyle/>
          <a:p>
            <a:pPr indent="-257175" lvl="0" marL="257175" marR="0" rtl="0" algn="l">
              <a:spcBef>
                <a:spcPts val="0"/>
              </a:spcBef>
              <a:spcAft>
                <a:spcPts val="0"/>
              </a:spcAft>
              <a:buClr>
                <a:schemeClr val="dk1"/>
              </a:buClr>
              <a:buSzPts val="2000"/>
              <a:buFont typeface="Arial"/>
              <a:buChar char="•"/>
            </a:pPr>
            <a:r>
              <a:rPr lang="en-US" sz="2000">
                <a:solidFill>
                  <a:schemeClr val="dk1"/>
                </a:solidFill>
                <a:latin typeface="Roboto"/>
                <a:ea typeface="Roboto"/>
                <a:cs typeface="Roboto"/>
                <a:sym typeface="Roboto"/>
              </a:rPr>
              <a:t>Videos downloaded using “Airtraq Cam” App on PC are stored in  the App´s “Gallery on PC”.</a:t>
            </a:r>
            <a:endParaRPr/>
          </a:p>
          <a:p>
            <a:pPr indent="-130175" lvl="0" marL="257175" marR="0" rtl="0" algn="l">
              <a:spcBef>
                <a:spcPts val="0"/>
              </a:spcBef>
              <a:spcAft>
                <a:spcPts val="0"/>
              </a:spcAft>
              <a:buClr>
                <a:schemeClr val="dk1"/>
              </a:buClr>
              <a:buSzPts val="2000"/>
              <a:buFont typeface="Arial"/>
              <a:buNone/>
            </a:pPr>
            <a:r>
              <a:t/>
            </a:r>
            <a:endParaRPr sz="2000">
              <a:solidFill>
                <a:schemeClr val="dk1"/>
              </a:solidFill>
              <a:latin typeface="Roboto"/>
              <a:ea typeface="Roboto"/>
              <a:cs typeface="Roboto"/>
              <a:sym typeface="Roboto"/>
            </a:endParaRPr>
          </a:p>
          <a:p>
            <a:pPr indent="-257175" lvl="0" marL="257175" marR="0" rtl="0" algn="l">
              <a:spcBef>
                <a:spcPts val="0"/>
              </a:spcBef>
              <a:spcAft>
                <a:spcPts val="0"/>
              </a:spcAft>
              <a:buClr>
                <a:schemeClr val="dk1"/>
              </a:buClr>
              <a:buSzPts val="2000"/>
              <a:buFont typeface="Arial"/>
              <a:buChar char="•"/>
            </a:pPr>
            <a:r>
              <a:rPr lang="en-US" sz="2000">
                <a:solidFill>
                  <a:schemeClr val="dk1"/>
                </a:solidFill>
                <a:latin typeface="Roboto"/>
                <a:ea typeface="Roboto"/>
                <a:cs typeface="Roboto"/>
                <a:sym typeface="Roboto"/>
              </a:rPr>
              <a:t>Videos can be played in “Gallery on PC”.</a:t>
            </a:r>
            <a:endParaRPr/>
          </a:p>
          <a:p>
            <a:pPr indent="-130175" lvl="0" marL="257175" marR="0" rtl="0" algn="l">
              <a:spcBef>
                <a:spcPts val="0"/>
              </a:spcBef>
              <a:spcAft>
                <a:spcPts val="0"/>
              </a:spcAft>
              <a:buClr>
                <a:schemeClr val="dk1"/>
              </a:buClr>
              <a:buSzPts val="2000"/>
              <a:buFont typeface="Arial"/>
              <a:buNone/>
            </a:pPr>
            <a:r>
              <a:t/>
            </a:r>
            <a:endParaRPr sz="2000">
              <a:solidFill>
                <a:schemeClr val="dk1"/>
              </a:solidFill>
              <a:latin typeface="Roboto"/>
              <a:ea typeface="Roboto"/>
              <a:cs typeface="Roboto"/>
              <a:sym typeface="Roboto"/>
            </a:endParaRPr>
          </a:p>
          <a:p>
            <a:pPr indent="-257175" lvl="0" marL="257175" marR="0" rtl="0" algn="l">
              <a:spcBef>
                <a:spcPts val="0"/>
              </a:spcBef>
              <a:spcAft>
                <a:spcPts val="0"/>
              </a:spcAft>
              <a:buClr>
                <a:schemeClr val="dk1"/>
              </a:buClr>
              <a:buSzPts val="2000"/>
              <a:buFont typeface="Arial"/>
              <a:buChar char="•"/>
            </a:pPr>
            <a:r>
              <a:rPr lang="en-US" sz="2000">
                <a:solidFill>
                  <a:schemeClr val="dk1"/>
                </a:solidFill>
                <a:latin typeface="Roboto"/>
                <a:ea typeface="Roboto"/>
                <a:cs typeface="Roboto"/>
                <a:sym typeface="Roboto"/>
              </a:rPr>
              <a:t>A unique File ID and comments can be added to each video once it is downloaded to “Gallery on PC”. </a:t>
            </a:r>
            <a:endParaRPr/>
          </a:p>
          <a:p>
            <a:pPr indent="-257175" lvl="0" marL="257175" marR="0" rtl="0" algn="l">
              <a:spcBef>
                <a:spcPts val="0"/>
              </a:spcBef>
              <a:spcAft>
                <a:spcPts val="0"/>
              </a:spcAft>
              <a:buClr>
                <a:schemeClr val="dk1"/>
              </a:buClr>
              <a:buSzPts val="2000"/>
              <a:buFont typeface="Arial"/>
              <a:buChar char="•"/>
            </a:pPr>
            <a:r>
              <a:rPr lang="en-US" sz="2000">
                <a:solidFill>
                  <a:schemeClr val="dk1"/>
                </a:solidFill>
                <a:latin typeface="Roboto"/>
                <a:ea typeface="Roboto"/>
                <a:cs typeface="Roboto"/>
                <a:sym typeface="Roboto"/>
              </a:rPr>
              <a:t>Click on           to write comments and click           </a:t>
            </a:r>
            <a:endParaRPr/>
          </a:p>
          <a:p>
            <a:pPr indent="0" lvl="0" marL="0" marR="0" rtl="0" algn="l">
              <a:spcBef>
                <a:spcPts val="0"/>
              </a:spcBef>
              <a:spcAft>
                <a:spcPts val="0"/>
              </a:spcAft>
              <a:buNone/>
            </a:pPr>
            <a:r>
              <a:rPr lang="en-US" sz="2000">
                <a:solidFill>
                  <a:schemeClr val="dk1"/>
                </a:solidFill>
                <a:latin typeface="Roboto"/>
                <a:ea typeface="Roboto"/>
                <a:cs typeface="Roboto"/>
                <a:sym typeface="Roboto"/>
              </a:rPr>
              <a:t>    to save. </a:t>
            </a:r>
            <a:endParaRPr/>
          </a:p>
        </p:txBody>
      </p:sp>
      <p:pic>
        <p:nvPicPr>
          <p:cNvPr id="831" name="Google Shape;831;p44"/>
          <p:cNvPicPr preferRelativeResize="0"/>
          <p:nvPr/>
        </p:nvPicPr>
        <p:blipFill rotWithShape="1">
          <a:blip r:embed="rId3">
            <a:alphaModFix/>
          </a:blip>
          <a:srcRect b="0" l="0" r="0" t="0"/>
          <a:stretch/>
        </p:blipFill>
        <p:spPr>
          <a:xfrm>
            <a:off x="1577126" y="5517232"/>
            <a:ext cx="576064" cy="576064"/>
          </a:xfrm>
          <a:prstGeom prst="rect">
            <a:avLst/>
          </a:prstGeom>
          <a:noFill/>
          <a:ln>
            <a:noFill/>
          </a:ln>
        </p:spPr>
      </p:pic>
      <p:pic>
        <p:nvPicPr>
          <p:cNvPr id="832" name="Google Shape;832;p44"/>
          <p:cNvPicPr preferRelativeResize="0"/>
          <p:nvPr/>
        </p:nvPicPr>
        <p:blipFill rotWithShape="1">
          <a:blip r:embed="rId4">
            <a:alphaModFix/>
          </a:blip>
          <a:srcRect b="0" l="0" r="0" t="0"/>
          <a:stretch/>
        </p:blipFill>
        <p:spPr>
          <a:xfrm>
            <a:off x="2988411" y="5932952"/>
            <a:ext cx="576064" cy="576064"/>
          </a:xfrm>
          <a:prstGeom prst="rect">
            <a:avLst/>
          </a:prstGeom>
          <a:noFill/>
          <a:ln>
            <a:noFill/>
          </a:ln>
        </p:spPr>
      </p:pic>
      <p:pic>
        <p:nvPicPr>
          <p:cNvPr id="833" name="Google Shape;833;p44"/>
          <p:cNvPicPr preferRelativeResize="0"/>
          <p:nvPr/>
        </p:nvPicPr>
        <p:blipFill rotWithShape="1">
          <a:blip r:embed="rId5">
            <a:alphaModFix/>
          </a:blip>
          <a:srcRect b="0" l="0" r="0" t="0"/>
          <a:stretch/>
        </p:blipFill>
        <p:spPr>
          <a:xfrm>
            <a:off x="6717485" y="1275268"/>
            <a:ext cx="2094796" cy="1713925"/>
          </a:xfrm>
          <a:prstGeom prst="rect">
            <a:avLst/>
          </a:prstGeom>
          <a:noFill/>
          <a:ln>
            <a:noFill/>
          </a:ln>
        </p:spPr>
      </p:pic>
      <p:pic>
        <p:nvPicPr>
          <p:cNvPr descr="A screenshot of a cell phone&#10;&#10;Description automatically generated" id="834" name="Google Shape;834;p44"/>
          <p:cNvPicPr preferRelativeResize="0"/>
          <p:nvPr/>
        </p:nvPicPr>
        <p:blipFill rotWithShape="1">
          <a:blip r:embed="rId6">
            <a:alphaModFix/>
          </a:blip>
          <a:srcRect b="0" l="0" r="0" t="0"/>
          <a:stretch/>
        </p:blipFill>
        <p:spPr>
          <a:xfrm>
            <a:off x="4160846" y="3013629"/>
            <a:ext cx="4814027" cy="3689206"/>
          </a:xfrm>
          <a:prstGeom prst="rect">
            <a:avLst/>
          </a:prstGeom>
          <a:noFill/>
          <a:ln>
            <a:noFill/>
          </a:ln>
        </p:spPr>
      </p:pic>
    </p:spTree>
  </p:cSld>
  <p:clrMapOvr>
    <a:masterClrMapping/>
  </p:clrMapOvr>
  <p:transition spd="slow">
    <p:fade/>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8" name="Shape 838"/>
        <p:cNvGrpSpPr/>
        <p:nvPr/>
      </p:nvGrpSpPr>
      <p:grpSpPr>
        <a:xfrm>
          <a:off x="0" y="0"/>
          <a:ext cx="0" cy="0"/>
          <a:chOff x="0" y="0"/>
          <a:chExt cx="0" cy="0"/>
        </a:xfrm>
      </p:grpSpPr>
      <p:sp>
        <p:nvSpPr>
          <p:cNvPr id="839" name="Google Shape;839;p45"/>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0" name="Google Shape;840;p45"/>
          <p:cNvSpPr/>
          <p:nvPr/>
        </p:nvSpPr>
        <p:spPr>
          <a:xfrm>
            <a:off x="0" y="0"/>
            <a:ext cx="9141714"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1" name="Google Shape;841;p45"/>
          <p:cNvSpPr/>
          <p:nvPr/>
        </p:nvSpPr>
        <p:spPr>
          <a:xfrm flipH="1" rot="5400000">
            <a:off x="-1914813" y="1914812"/>
            <a:ext cx="6858000" cy="3028377"/>
          </a:xfrm>
          <a:prstGeom prst="rect">
            <a:avLst/>
          </a:prstGeom>
          <a:gradFill>
            <a:gsLst>
              <a:gs pos="0">
                <a:srgbClr val="000000"/>
              </a:gs>
              <a:gs pos="8000">
                <a:srgbClr val="000000"/>
              </a:gs>
              <a:gs pos="100000">
                <a:srgbClr val="366092"/>
              </a:gs>
            </a:gsLst>
            <a:lin ang="3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2" name="Google Shape;842;p45"/>
          <p:cNvSpPr/>
          <p:nvPr/>
        </p:nvSpPr>
        <p:spPr>
          <a:xfrm flipH="1" rot="5400000">
            <a:off x="-1914814" y="1924949"/>
            <a:ext cx="6857999" cy="3028379"/>
          </a:xfrm>
          <a:prstGeom prst="rect">
            <a:avLst/>
          </a:prstGeom>
          <a:gradFill>
            <a:gsLst>
              <a:gs pos="0">
                <a:srgbClr val="000000">
                  <a:alpha val="0"/>
                </a:srgbClr>
              </a:gs>
              <a:gs pos="99000">
                <a:srgbClr val="4F81BD">
                  <a:alpha val="45882"/>
                </a:srgbClr>
              </a:gs>
              <a:gs pos="100000">
                <a:srgbClr val="4F81BD">
                  <a:alpha val="45882"/>
                </a:srgbClr>
              </a:gs>
            </a:gsLst>
            <a:lin ang="1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3" name="Google Shape;843;p45"/>
          <p:cNvSpPr/>
          <p:nvPr/>
        </p:nvSpPr>
        <p:spPr>
          <a:xfrm flipH="1" rot="5400000">
            <a:off x="263195" y="4092815"/>
            <a:ext cx="2501979" cy="3028381"/>
          </a:xfrm>
          <a:prstGeom prst="rect">
            <a:avLst/>
          </a:prstGeom>
          <a:gradFill>
            <a:gsLst>
              <a:gs pos="0">
                <a:srgbClr val="4F81BD">
                  <a:alpha val="28627"/>
                </a:srgbClr>
              </a:gs>
              <a:gs pos="2000">
                <a:srgbClr val="4F81BD">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4" name="Google Shape;844;p45"/>
          <p:cNvSpPr/>
          <p:nvPr/>
        </p:nvSpPr>
        <p:spPr>
          <a:xfrm rot="-964587">
            <a:off x="-376302" y="969718"/>
            <a:ext cx="2925267" cy="4178958"/>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F81BD">
                  <a:alpha val="42745"/>
                </a:srgbClr>
              </a:gs>
            </a:gsLst>
            <a:lin ang="1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5" name="Google Shape;845;p45"/>
          <p:cNvSpPr/>
          <p:nvPr/>
        </p:nvSpPr>
        <p:spPr>
          <a:xfrm flipH="1" rot="5400000">
            <a:off x="-1914820" y="1904672"/>
            <a:ext cx="6858003" cy="3028376"/>
          </a:xfrm>
          <a:prstGeom prst="rect">
            <a:avLst/>
          </a:prstGeom>
          <a:gradFill>
            <a:gsLst>
              <a:gs pos="0">
                <a:srgbClr val="000000">
                  <a:alpha val="0"/>
                </a:srgbClr>
              </a:gs>
              <a:gs pos="99000">
                <a:srgbClr val="93B3D7">
                  <a:alpha val="10980"/>
                </a:srgbClr>
              </a:gs>
              <a:gs pos="100000">
                <a:srgbClr val="93B3D7">
                  <a:alpha val="10980"/>
                </a:srgbClr>
              </a:gs>
            </a:gsLst>
            <a:lin ang="7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6" name="Google Shape;846;p45"/>
          <p:cNvSpPr txBox="1"/>
          <p:nvPr>
            <p:ph type="title"/>
          </p:nvPr>
        </p:nvSpPr>
        <p:spPr>
          <a:xfrm>
            <a:off x="179513" y="586855"/>
            <a:ext cx="2571554" cy="3387497"/>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rgbClr val="FFFFFF"/>
              </a:buClr>
              <a:buSzPts val="3200"/>
              <a:buFont typeface="Calibri"/>
              <a:buNone/>
            </a:pPr>
            <a:r>
              <a:rPr lang="en-US" sz="3200">
                <a:solidFill>
                  <a:srgbClr val="FFFFFF"/>
                </a:solidFill>
                <a:latin typeface="Calibri"/>
                <a:ea typeface="Calibri"/>
                <a:cs typeface="Calibri"/>
                <a:sym typeface="Calibri"/>
              </a:rPr>
              <a:t>24. Cleaning and Low Level Disinfection. Cleaning solutions</a:t>
            </a:r>
            <a:endParaRPr/>
          </a:p>
        </p:txBody>
      </p:sp>
      <p:sp>
        <p:nvSpPr>
          <p:cNvPr id="847" name="Google Shape;847;p45"/>
          <p:cNvSpPr txBox="1"/>
          <p:nvPr/>
        </p:nvSpPr>
        <p:spPr>
          <a:xfrm>
            <a:off x="3420425" y="649480"/>
            <a:ext cx="5472055" cy="5546047"/>
          </a:xfrm>
          <a:prstGeom prst="rect">
            <a:avLst/>
          </a:prstGeom>
          <a:noFill/>
          <a:ln>
            <a:noFill/>
          </a:ln>
        </p:spPr>
        <p:txBody>
          <a:bodyPr anchorCtr="0" anchor="ctr" bIns="45700" lIns="91425" spcFirstLastPara="1" rIns="91425" wrap="square" tIns="45700">
            <a:normAutofit fontScale="92500" lnSpcReduction="10000"/>
          </a:bodyPr>
          <a:lstStyle/>
          <a:p>
            <a:pPr indent="0" lvl="0" marL="0" marR="0" rtl="0" algn="l">
              <a:lnSpc>
                <a:spcPct val="90000"/>
              </a:lnSpc>
              <a:spcBef>
                <a:spcPts val="0"/>
              </a:spcBef>
              <a:spcAft>
                <a:spcPts val="0"/>
              </a:spcAft>
              <a:buClr>
                <a:schemeClr val="dk1"/>
              </a:buClr>
              <a:buSzPct val="100000"/>
              <a:buFont typeface="Arial"/>
              <a:buChar char="•"/>
            </a:pPr>
            <a:r>
              <a:rPr lang="en-US" sz="2800">
                <a:solidFill>
                  <a:schemeClr val="dk1"/>
                </a:solidFill>
                <a:latin typeface="Calibri"/>
                <a:ea typeface="Calibri"/>
                <a:cs typeface="Calibri"/>
                <a:sym typeface="Calibri"/>
              </a:rPr>
              <a:t>Wipe down the exterior surfaces of the Video Unit. </a:t>
            </a:r>
            <a:endParaRPr/>
          </a:p>
          <a:p>
            <a:pPr indent="0" lvl="0" marL="0" marR="0" rtl="0" algn="l">
              <a:lnSpc>
                <a:spcPct val="90000"/>
              </a:lnSpc>
              <a:spcBef>
                <a:spcPts val="600"/>
              </a:spcBef>
              <a:spcAft>
                <a:spcPts val="0"/>
              </a:spcAft>
              <a:buClr>
                <a:schemeClr val="dk1"/>
              </a:buClr>
              <a:buSzPct val="100000"/>
              <a:buFont typeface="Arial"/>
              <a:buChar char="•"/>
            </a:pPr>
            <a:r>
              <a:rPr lang="en-US" sz="2800">
                <a:solidFill>
                  <a:schemeClr val="dk1"/>
                </a:solidFill>
                <a:latin typeface="Calibri"/>
                <a:ea typeface="Calibri"/>
                <a:cs typeface="Calibri"/>
                <a:sym typeface="Calibri"/>
              </a:rPr>
              <a:t>Be careful to keep running liquid off the surfaces. </a:t>
            </a:r>
            <a:endParaRPr/>
          </a:p>
          <a:p>
            <a:pPr indent="0" lvl="0" marL="0" marR="0" rtl="0" algn="l">
              <a:lnSpc>
                <a:spcPct val="90000"/>
              </a:lnSpc>
              <a:spcBef>
                <a:spcPts val="600"/>
              </a:spcBef>
              <a:spcAft>
                <a:spcPts val="0"/>
              </a:spcAft>
              <a:buClr>
                <a:schemeClr val="dk1"/>
              </a:buClr>
              <a:buSzPct val="100000"/>
              <a:buFont typeface="Arial"/>
              <a:buChar char="•"/>
            </a:pPr>
            <a:r>
              <a:rPr lang="en-US" sz="2800">
                <a:solidFill>
                  <a:schemeClr val="dk1"/>
                </a:solidFill>
                <a:latin typeface="Calibri"/>
                <a:ea typeface="Calibri"/>
                <a:cs typeface="Calibri"/>
                <a:sym typeface="Calibri"/>
              </a:rPr>
              <a:t>Blot dry the Video Unit using an individual sterile surgical towel.</a:t>
            </a:r>
            <a:endParaRPr/>
          </a:p>
          <a:p>
            <a:pPr indent="164465" lvl="0" marL="0" marR="0" rtl="0" algn="l">
              <a:lnSpc>
                <a:spcPct val="90000"/>
              </a:lnSpc>
              <a:spcBef>
                <a:spcPts val="600"/>
              </a:spcBef>
              <a:spcAft>
                <a:spcPts val="0"/>
              </a:spcAft>
              <a:buClr>
                <a:schemeClr val="dk1"/>
              </a:buClr>
              <a:buSzPct val="100000"/>
              <a:buFont typeface="Arial"/>
              <a:buNone/>
            </a:pPr>
            <a:r>
              <a:t/>
            </a:r>
            <a:endParaRPr sz="2800">
              <a:solidFill>
                <a:schemeClr val="dk1"/>
              </a:solidFill>
              <a:latin typeface="Calibri"/>
              <a:ea typeface="Calibri"/>
              <a:cs typeface="Calibri"/>
              <a:sym typeface="Calibri"/>
            </a:endParaRPr>
          </a:p>
          <a:p>
            <a:pPr indent="0" lvl="0" marL="0" marR="0" rtl="0" algn="l">
              <a:lnSpc>
                <a:spcPct val="90000"/>
              </a:lnSpc>
              <a:spcBef>
                <a:spcPts val="600"/>
              </a:spcBef>
              <a:spcAft>
                <a:spcPts val="0"/>
              </a:spcAft>
              <a:buClr>
                <a:schemeClr val="dk1"/>
              </a:buClr>
              <a:buSzPct val="100000"/>
              <a:buFont typeface="Arial"/>
              <a:buChar char="•"/>
            </a:pPr>
            <a:r>
              <a:rPr lang="en-US" sz="2800">
                <a:solidFill>
                  <a:schemeClr val="dk1"/>
                </a:solidFill>
                <a:latin typeface="Calibri"/>
                <a:ea typeface="Calibri"/>
                <a:cs typeface="Calibri"/>
                <a:sym typeface="Calibri"/>
              </a:rPr>
              <a:t>The following cleaning solutions may be used:</a:t>
            </a:r>
            <a:endParaRPr/>
          </a:p>
          <a:p>
            <a:pPr indent="-228600" lvl="1" marL="557213" marR="0" rtl="0" algn="l">
              <a:lnSpc>
                <a:spcPct val="90000"/>
              </a:lnSpc>
              <a:spcBef>
                <a:spcPts val="600"/>
              </a:spcBef>
              <a:spcAft>
                <a:spcPts val="0"/>
              </a:spcAft>
              <a:buClr>
                <a:schemeClr val="dk1"/>
              </a:buClr>
              <a:buSzPct val="100000"/>
              <a:buFont typeface="Arial"/>
              <a:buChar char="•"/>
            </a:pPr>
            <a:r>
              <a:rPr b="0" i="0" lang="en-US" sz="2800" u="none" cap="none" strike="noStrike">
                <a:solidFill>
                  <a:schemeClr val="dk1"/>
                </a:solidFill>
                <a:latin typeface="Calibri"/>
                <a:ea typeface="Calibri"/>
                <a:cs typeface="Calibri"/>
                <a:sym typeface="Calibri"/>
              </a:rPr>
              <a:t>Enzymatic Cleaning Solutions (e.g.: ENZOL</a:t>
            </a:r>
            <a:r>
              <a:rPr b="0" baseline="30000" i="0" lang="en-US" sz="2800" u="none" cap="none" strike="noStrike">
                <a:solidFill>
                  <a:schemeClr val="dk1"/>
                </a:solidFill>
                <a:latin typeface="Calibri"/>
                <a:ea typeface="Calibri"/>
                <a:cs typeface="Calibri"/>
                <a:sym typeface="Calibri"/>
              </a:rPr>
              <a:t>TM</a:t>
            </a:r>
            <a:r>
              <a:rPr b="0" i="0" lang="en-US" sz="2800" u="none" cap="none" strike="noStrike">
                <a:solidFill>
                  <a:schemeClr val="dk1"/>
                </a:solidFill>
                <a:latin typeface="Calibri"/>
                <a:ea typeface="Calibri"/>
                <a:cs typeface="Calibri"/>
                <a:sym typeface="Calibri"/>
              </a:rPr>
              <a:t> Enzymatic Detergent).</a:t>
            </a:r>
            <a:endParaRPr/>
          </a:p>
          <a:p>
            <a:pPr indent="-228600" lvl="1" marL="557213" marR="0" rtl="0" algn="l">
              <a:lnSpc>
                <a:spcPct val="90000"/>
              </a:lnSpc>
              <a:spcBef>
                <a:spcPts val="600"/>
              </a:spcBef>
              <a:spcAft>
                <a:spcPts val="0"/>
              </a:spcAft>
              <a:buClr>
                <a:schemeClr val="dk1"/>
              </a:buClr>
              <a:buSzPct val="100000"/>
              <a:buFont typeface="Arial"/>
              <a:buChar char="•"/>
            </a:pPr>
            <a:r>
              <a:rPr b="0" i="0" lang="en-US" sz="2800" u="none" cap="none" strike="noStrike">
                <a:solidFill>
                  <a:schemeClr val="dk1"/>
                </a:solidFill>
                <a:latin typeface="Calibri"/>
                <a:ea typeface="Calibri"/>
                <a:cs typeface="Calibri"/>
                <a:sym typeface="Calibri"/>
              </a:rPr>
              <a:t>Neutral pH soap and water.</a:t>
            </a:r>
            <a:endParaRPr/>
          </a:p>
          <a:p>
            <a:pPr indent="-228600" lvl="1" marL="557213" marR="0" rtl="0" algn="l">
              <a:lnSpc>
                <a:spcPct val="90000"/>
              </a:lnSpc>
              <a:spcBef>
                <a:spcPts val="600"/>
              </a:spcBef>
              <a:spcAft>
                <a:spcPts val="0"/>
              </a:spcAft>
              <a:buClr>
                <a:schemeClr val="dk1"/>
              </a:buClr>
              <a:buSzPct val="100000"/>
              <a:buFont typeface="Arial"/>
              <a:buChar char="•"/>
            </a:pPr>
            <a:r>
              <a:rPr b="0" i="0" lang="en-US" sz="2800" u="none" cap="none" strike="noStrike">
                <a:solidFill>
                  <a:schemeClr val="dk1"/>
                </a:solidFill>
                <a:latin typeface="Calibri"/>
                <a:ea typeface="Calibri"/>
                <a:cs typeface="Calibri"/>
                <a:sym typeface="Calibri"/>
              </a:rPr>
              <a:t>Sodium bicarbonate solution        (8- 10 %).</a:t>
            </a:r>
            <a:endParaRPr/>
          </a:p>
        </p:txBody>
      </p:sp>
      <p:sp>
        <p:nvSpPr>
          <p:cNvPr id="848" name="Google Shape;848;p45"/>
          <p:cNvSpPr txBox="1"/>
          <p:nvPr>
            <p:ph idx="12" type="sldNum"/>
          </p:nvPr>
        </p:nvSpPr>
        <p:spPr>
          <a:xfrm>
            <a:off x="8778240" y="6455664"/>
            <a:ext cx="336042" cy="365125"/>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US" sz="1000">
                <a:solidFill>
                  <a:srgbClr val="7F7F7F"/>
                </a:solidFill>
              </a:rPr>
              <a:t>‹#›</a:t>
            </a:fld>
            <a:endParaRPr sz="1000">
              <a:solidFill>
                <a:srgbClr val="7F7F7F"/>
              </a:solidFill>
            </a:endParaRPr>
          </a:p>
        </p:txBody>
      </p:sp>
      <p:sp>
        <p:nvSpPr>
          <p:cNvPr id="849" name="Google Shape;849;p45"/>
          <p:cNvSpPr/>
          <p:nvPr/>
        </p:nvSpPr>
        <p:spPr>
          <a:xfrm>
            <a:off x="0" y="1146150"/>
            <a:ext cx="457200" cy="270000"/>
          </a:xfrm>
          <a:prstGeom prst="rect">
            <a:avLst/>
          </a:prstGeom>
          <a:solidFill>
            <a:srgbClr val="04497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Tree>
  </p:cSld>
  <p:clrMapOvr>
    <a:masterClrMapping/>
  </p:clrMapOvr>
  <p:transition spd="slow">
    <p:fade/>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53" name="Shape 853"/>
        <p:cNvGrpSpPr/>
        <p:nvPr/>
      </p:nvGrpSpPr>
      <p:grpSpPr>
        <a:xfrm>
          <a:off x="0" y="0"/>
          <a:ext cx="0" cy="0"/>
          <a:chOff x="0" y="0"/>
          <a:chExt cx="0" cy="0"/>
        </a:xfrm>
      </p:grpSpPr>
      <p:sp>
        <p:nvSpPr>
          <p:cNvPr id="854" name="Google Shape;854;p46"/>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55" name="Google Shape;855;p46"/>
          <p:cNvSpPr/>
          <p:nvPr/>
        </p:nvSpPr>
        <p:spPr>
          <a:xfrm>
            <a:off x="0" y="0"/>
            <a:ext cx="9141714"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56" name="Google Shape;856;p46"/>
          <p:cNvSpPr/>
          <p:nvPr/>
        </p:nvSpPr>
        <p:spPr>
          <a:xfrm flipH="1" rot="5400000">
            <a:off x="-1914813" y="1914812"/>
            <a:ext cx="6858000" cy="3028377"/>
          </a:xfrm>
          <a:prstGeom prst="rect">
            <a:avLst/>
          </a:prstGeom>
          <a:gradFill>
            <a:gsLst>
              <a:gs pos="0">
                <a:srgbClr val="000000"/>
              </a:gs>
              <a:gs pos="8000">
                <a:srgbClr val="000000"/>
              </a:gs>
              <a:gs pos="100000">
                <a:srgbClr val="366092"/>
              </a:gs>
            </a:gsLst>
            <a:lin ang="3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57" name="Google Shape;857;p46"/>
          <p:cNvSpPr/>
          <p:nvPr/>
        </p:nvSpPr>
        <p:spPr>
          <a:xfrm flipH="1" rot="5400000">
            <a:off x="-1914814" y="1924949"/>
            <a:ext cx="6857999" cy="3028379"/>
          </a:xfrm>
          <a:prstGeom prst="rect">
            <a:avLst/>
          </a:prstGeom>
          <a:gradFill>
            <a:gsLst>
              <a:gs pos="0">
                <a:srgbClr val="000000">
                  <a:alpha val="0"/>
                </a:srgbClr>
              </a:gs>
              <a:gs pos="99000">
                <a:srgbClr val="4F81BD">
                  <a:alpha val="45882"/>
                </a:srgbClr>
              </a:gs>
              <a:gs pos="100000">
                <a:srgbClr val="4F81BD">
                  <a:alpha val="45882"/>
                </a:srgbClr>
              </a:gs>
            </a:gsLst>
            <a:lin ang="1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58" name="Google Shape;858;p46"/>
          <p:cNvSpPr/>
          <p:nvPr/>
        </p:nvSpPr>
        <p:spPr>
          <a:xfrm flipH="1" rot="5400000">
            <a:off x="263195" y="4092815"/>
            <a:ext cx="2501979" cy="3028381"/>
          </a:xfrm>
          <a:prstGeom prst="rect">
            <a:avLst/>
          </a:prstGeom>
          <a:gradFill>
            <a:gsLst>
              <a:gs pos="0">
                <a:srgbClr val="4F81BD">
                  <a:alpha val="28627"/>
                </a:srgbClr>
              </a:gs>
              <a:gs pos="2000">
                <a:srgbClr val="4F81BD">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59" name="Google Shape;859;p46"/>
          <p:cNvSpPr/>
          <p:nvPr/>
        </p:nvSpPr>
        <p:spPr>
          <a:xfrm rot="-964587">
            <a:off x="-376302" y="969718"/>
            <a:ext cx="2925267" cy="4178958"/>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F81BD">
                  <a:alpha val="42745"/>
                </a:srgbClr>
              </a:gs>
            </a:gsLst>
            <a:lin ang="1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60" name="Google Shape;860;p46"/>
          <p:cNvSpPr/>
          <p:nvPr/>
        </p:nvSpPr>
        <p:spPr>
          <a:xfrm flipH="1" rot="5400000">
            <a:off x="-1914820" y="1904672"/>
            <a:ext cx="6858003" cy="3028376"/>
          </a:xfrm>
          <a:prstGeom prst="rect">
            <a:avLst/>
          </a:prstGeom>
          <a:gradFill>
            <a:gsLst>
              <a:gs pos="0">
                <a:srgbClr val="000000">
                  <a:alpha val="0"/>
                </a:srgbClr>
              </a:gs>
              <a:gs pos="99000">
                <a:srgbClr val="93B3D7">
                  <a:alpha val="10980"/>
                </a:srgbClr>
              </a:gs>
              <a:gs pos="100000">
                <a:srgbClr val="93B3D7">
                  <a:alpha val="10980"/>
                </a:srgbClr>
              </a:gs>
            </a:gsLst>
            <a:lin ang="7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61" name="Google Shape;861;p46"/>
          <p:cNvSpPr txBox="1"/>
          <p:nvPr>
            <p:ph type="title"/>
          </p:nvPr>
        </p:nvSpPr>
        <p:spPr>
          <a:xfrm>
            <a:off x="179513" y="586855"/>
            <a:ext cx="2571554" cy="3387497"/>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rgbClr val="FFFFFF"/>
              </a:buClr>
              <a:buSzPts val="3200"/>
              <a:buFont typeface="Calibri"/>
              <a:buNone/>
            </a:pPr>
            <a:r>
              <a:rPr lang="en-US" sz="3200">
                <a:solidFill>
                  <a:srgbClr val="FFFFFF"/>
                </a:solidFill>
                <a:latin typeface="Calibri"/>
                <a:ea typeface="Calibri"/>
                <a:cs typeface="Calibri"/>
                <a:sym typeface="Calibri"/>
              </a:rPr>
              <a:t>24. Cleaning and Low Level Disinfection. Disinfection agents. </a:t>
            </a:r>
            <a:endParaRPr sz="3200">
              <a:solidFill>
                <a:srgbClr val="FFFFFF"/>
              </a:solidFill>
              <a:latin typeface="Calibri"/>
              <a:ea typeface="Calibri"/>
              <a:cs typeface="Calibri"/>
              <a:sym typeface="Calibri"/>
            </a:endParaRPr>
          </a:p>
        </p:txBody>
      </p:sp>
      <p:sp>
        <p:nvSpPr>
          <p:cNvPr id="862" name="Google Shape;862;p46"/>
          <p:cNvSpPr txBox="1"/>
          <p:nvPr/>
        </p:nvSpPr>
        <p:spPr>
          <a:xfrm>
            <a:off x="3420425" y="649480"/>
            <a:ext cx="5472055" cy="5546047"/>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None/>
            </a:pPr>
            <a:r>
              <a:rPr lang="en-US" sz="2400">
                <a:solidFill>
                  <a:schemeClr val="dk1"/>
                </a:solidFill>
                <a:latin typeface="Roboto"/>
                <a:ea typeface="Roboto"/>
                <a:cs typeface="Roboto"/>
                <a:sym typeface="Roboto"/>
              </a:rPr>
              <a:t>The following disinfection agents may be used:</a:t>
            </a:r>
            <a:endParaRPr sz="2400">
              <a:solidFill>
                <a:schemeClr val="dk1"/>
              </a:solidFill>
              <a:latin typeface="Roboto"/>
              <a:ea typeface="Roboto"/>
              <a:cs typeface="Roboto"/>
              <a:sym typeface="Roboto"/>
            </a:endParaRPr>
          </a:p>
          <a:p>
            <a:pPr indent="-214312" lvl="1" marL="557213" marR="0" rtl="0" algn="l">
              <a:spcBef>
                <a:spcPts val="0"/>
              </a:spcBef>
              <a:spcAft>
                <a:spcPts val="0"/>
              </a:spcAft>
              <a:buClr>
                <a:schemeClr val="dk1"/>
              </a:buClr>
              <a:buSzPts val="2400"/>
              <a:buFont typeface="Arial"/>
              <a:buChar char="•"/>
            </a:pPr>
            <a:r>
              <a:rPr b="0" i="0" lang="en-US" sz="2400" u="none" cap="none" strike="noStrike">
                <a:solidFill>
                  <a:schemeClr val="dk1"/>
                </a:solidFill>
                <a:latin typeface="Roboto"/>
                <a:ea typeface="Roboto"/>
                <a:cs typeface="Roboto"/>
                <a:sym typeface="Roboto"/>
              </a:rPr>
              <a:t>Peracetic Acid Solution (0.08%).</a:t>
            </a:r>
            <a:endParaRPr b="0" i="0" sz="2400" u="none" cap="none" strike="noStrike">
              <a:solidFill>
                <a:schemeClr val="dk1"/>
              </a:solidFill>
              <a:latin typeface="Roboto"/>
              <a:ea typeface="Roboto"/>
              <a:cs typeface="Roboto"/>
              <a:sym typeface="Roboto"/>
            </a:endParaRPr>
          </a:p>
          <a:p>
            <a:pPr indent="-214312" lvl="1" marL="557213" marR="0" rtl="0" algn="l">
              <a:spcBef>
                <a:spcPts val="0"/>
              </a:spcBef>
              <a:spcAft>
                <a:spcPts val="0"/>
              </a:spcAft>
              <a:buClr>
                <a:schemeClr val="dk1"/>
              </a:buClr>
              <a:buSzPts val="2400"/>
              <a:buFont typeface="Arial"/>
              <a:buChar char="•"/>
            </a:pPr>
            <a:r>
              <a:rPr b="0" i="0" lang="en-US" sz="2400" u="none" cap="none" strike="noStrike">
                <a:solidFill>
                  <a:schemeClr val="dk1"/>
                </a:solidFill>
                <a:latin typeface="Roboto"/>
                <a:ea typeface="Roboto"/>
                <a:cs typeface="Roboto"/>
                <a:sym typeface="Roboto"/>
              </a:rPr>
              <a:t>Isopropyl Alcohol (70%).</a:t>
            </a:r>
            <a:endParaRPr b="0" i="0" sz="2400" u="none" cap="none" strike="noStrike">
              <a:solidFill>
                <a:schemeClr val="dk1"/>
              </a:solidFill>
              <a:latin typeface="Roboto"/>
              <a:ea typeface="Roboto"/>
              <a:cs typeface="Roboto"/>
              <a:sym typeface="Roboto"/>
            </a:endParaRPr>
          </a:p>
          <a:p>
            <a:pPr indent="-214312" lvl="1" marL="557213" marR="0" rtl="0" algn="l">
              <a:spcBef>
                <a:spcPts val="0"/>
              </a:spcBef>
              <a:spcAft>
                <a:spcPts val="0"/>
              </a:spcAft>
              <a:buClr>
                <a:schemeClr val="dk1"/>
              </a:buClr>
              <a:buSzPts val="2400"/>
              <a:buFont typeface="Arial"/>
              <a:buChar char="•"/>
            </a:pPr>
            <a:r>
              <a:rPr b="0" i="0" lang="en-US" sz="2400" u="none" cap="none" strike="noStrike">
                <a:solidFill>
                  <a:schemeClr val="dk1"/>
                </a:solidFill>
                <a:latin typeface="Roboto"/>
                <a:ea typeface="Roboto"/>
                <a:cs typeface="Roboto"/>
                <a:sym typeface="Roboto"/>
              </a:rPr>
              <a:t>Solution containing 70% Isopropyl Alcohol and 2% chlorhexidine (e.g. Clinell Wipe).</a:t>
            </a:r>
            <a:endParaRPr b="0" i="0" sz="2400" u="none" cap="none" strike="noStrike">
              <a:solidFill>
                <a:schemeClr val="dk1"/>
              </a:solidFill>
              <a:latin typeface="Roboto"/>
              <a:ea typeface="Roboto"/>
              <a:cs typeface="Roboto"/>
              <a:sym typeface="Roboto"/>
            </a:endParaRPr>
          </a:p>
          <a:p>
            <a:pPr indent="-214312" lvl="1" marL="557213" marR="0" rtl="0" algn="l">
              <a:spcBef>
                <a:spcPts val="0"/>
              </a:spcBef>
              <a:spcAft>
                <a:spcPts val="0"/>
              </a:spcAft>
              <a:buClr>
                <a:schemeClr val="dk1"/>
              </a:buClr>
              <a:buSzPts val="2400"/>
              <a:buFont typeface="Arial"/>
              <a:buChar char="•"/>
            </a:pPr>
            <a:r>
              <a:rPr b="0" i="0" lang="en-US" sz="2400" u="none" cap="none" strike="noStrike">
                <a:solidFill>
                  <a:schemeClr val="dk1"/>
                </a:solidFill>
                <a:latin typeface="Roboto"/>
                <a:ea typeface="Roboto"/>
                <a:cs typeface="Roboto"/>
                <a:sym typeface="Roboto"/>
              </a:rPr>
              <a:t>Solution containing chlorine dioxide (e.g. Tristel Wipe).</a:t>
            </a:r>
            <a:endParaRPr b="0" i="0" sz="2400" u="none" cap="none" strike="noStrike">
              <a:solidFill>
                <a:schemeClr val="dk1"/>
              </a:solidFill>
              <a:latin typeface="Roboto"/>
              <a:ea typeface="Roboto"/>
              <a:cs typeface="Roboto"/>
              <a:sym typeface="Roboto"/>
            </a:endParaRPr>
          </a:p>
          <a:p>
            <a:pPr indent="-214312" lvl="1" marL="557213" marR="0" rtl="0" algn="l">
              <a:spcBef>
                <a:spcPts val="0"/>
              </a:spcBef>
              <a:spcAft>
                <a:spcPts val="0"/>
              </a:spcAft>
              <a:buClr>
                <a:schemeClr val="dk1"/>
              </a:buClr>
              <a:buSzPts val="2400"/>
              <a:buFont typeface="Arial"/>
              <a:buChar char="•"/>
            </a:pPr>
            <a:r>
              <a:rPr b="0" i="0" lang="en-US" sz="2400" u="none" cap="none" strike="noStrike">
                <a:solidFill>
                  <a:schemeClr val="dk1"/>
                </a:solidFill>
                <a:latin typeface="Roboto"/>
                <a:ea typeface="Roboto"/>
                <a:cs typeface="Roboto"/>
                <a:sym typeface="Roboto"/>
              </a:rPr>
              <a:t>PDI Sani-Cloth® Germicidal Wipes (AF3, Bleach, Plus or Super Sani-Cloth®).</a:t>
            </a:r>
            <a:endParaRPr b="0" i="0" sz="2400" u="none" cap="none" strike="noStrike">
              <a:solidFill>
                <a:schemeClr val="dk1"/>
              </a:solidFill>
              <a:latin typeface="Roboto"/>
              <a:ea typeface="Roboto"/>
              <a:cs typeface="Roboto"/>
              <a:sym typeface="Roboto"/>
            </a:endParaRPr>
          </a:p>
          <a:p>
            <a:pPr indent="0" lvl="0" marL="0" marR="0" rtl="0" algn="l">
              <a:lnSpc>
                <a:spcPct val="90000"/>
              </a:lnSpc>
              <a:spcBef>
                <a:spcPts val="0"/>
              </a:spcBef>
              <a:spcAft>
                <a:spcPts val="0"/>
              </a:spcAft>
              <a:buNone/>
            </a:pPr>
            <a:r>
              <a:t/>
            </a:r>
            <a:endParaRPr b="0" i="0" sz="2800" u="none" cap="none" strike="noStrike">
              <a:solidFill>
                <a:srgbClr val="000000"/>
              </a:solidFill>
              <a:latin typeface="Calibri"/>
              <a:ea typeface="Calibri"/>
              <a:cs typeface="Calibri"/>
              <a:sym typeface="Calibri"/>
            </a:endParaRPr>
          </a:p>
        </p:txBody>
      </p:sp>
      <p:sp>
        <p:nvSpPr>
          <p:cNvPr id="863" name="Google Shape;863;p46"/>
          <p:cNvSpPr txBox="1"/>
          <p:nvPr>
            <p:ph idx="12" type="sldNum"/>
          </p:nvPr>
        </p:nvSpPr>
        <p:spPr>
          <a:xfrm>
            <a:off x="8778240" y="6455664"/>
            <a:ext cx="336042"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7F7F7F"/>
              </a:buClr>
              <a:buSzPts val="1000"/>
              <a:buFont typeface="Calibri"/>
              <a:buNone/>
            </a:pPr>
            <a:fld id="{00000000-1234-1234-1234-123412341234}" type="slidenum">
              <a:rPr b="0" i="0" lang="en-US" sz="1000" u="none" cap="none" strike="noStrike">
                <a:solidFill>
                  <a:srgbClr val="7F7F7F"/>
                </a:solidFill>
                <a:latin typeface="Calibri"/>
                <a:ea typeface="Calibri"/>
                <a:cs typeface="Calibri"/>
                <a:sym typeface="Calibri"/>
              </a:rPr>
              <a:t>‹#›</a:t>
            </a:fld>
            <a:endParaRPr b="0" i="0" sz="1000" u="none" cap="none" strike="noStrike">
              <a:solidFill>
                <a:srgbClr val="7F7F7F"/>
              </a:solidFill>
              <a:latin typeface="Calibri"/>
              <a:ea typeface="Calibri"/>
              <a:cs typeface="Calibri"/>
              <a:sym typeface="Calibri"/>
            </a:endParaRPr>
          </a:p>
        </p:txBody>
      </p:sp>
      <p:sp>
        <p:nvSpPr>
          <p:cNvPr id="864" name="Google Shape;864;p46"/>
          <p:cNvSpPr/>
          <p:nvPr/>
        </p:nvSpPr>
        <p:spPr>
          <a:xfrm>
            <a:off x="0" y="1146150"/>
            <a:ext cx="457200" cy="270000"/>
          </a:xfrm>
          <a:prstGeom prst="rect">
            <a:avLst/>
          </a:prstGeom>
          <a:solidFill>
            <a:srgbClr val="04497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Tree>
  </p:cSld>
  <p:clrMapOvr>
    <a:masterClrMapping/>
  </p:clrMapOvr>
  <p:transition spd="slow">
    <p:fade/>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68" name="Shape 868"/>
        <p:cNvGrpSpPr/>
        <p:nvPr/>
      </p:nvGrpSpPr>
      <p:grpSpPr>
        <a:xfrm>
          <a:off x="0" y="0"/>
          <a:ext cx="0" cy="0"/>
          <a:chOff x="0" y="0"/>
          <a:chExt cx="0" cy="0"/>
        </a:xfrm>
      </p:grpSpPr>
      <p:sp>
        <p:nvSpPr>
          <p:cNvPr id="869" name="Google Shape;869;p47"/>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70" name="Google Shape;870;p47"/>
          <p:cNvSpPr/>
          <p:nvPr/>
        </p:nvSpPr>
        <p:spPr>
          <a:xfrm>
            <a:off x="0" y="0"/>
            <a:ext cx="9141714"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71" name="Google Shape;871;p47"/>
          <p:cNvSpPr/>
          <p:nvPr/>
        </p:nvSpPr>
        <p:spPr>
          <a:xfrm flipH="1" rot="5400000">
            <a:off x="-1914813" y="1914812"/>
            <a:ext cx="6858000" cy="3028377"/>
          </a:xfrm>
          <a:prstGeom prst="rect">
            <a:avLst/>
          </a:prstGeom>
          <a:gradFill>
            <a:gsLst>
              <a:gs pos="0">
                <a:srgbClr val="000000"/>
              </a:gs>
              <a:gs pos="8000">
                <a:srgbClr val="000000"/>
              </a:gs>
              <a:gs pos="100000">
                <a:srgbClr val="366092"/>
              </a:gs>
            </a:gsLst>
            <a:lin ang="3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72" name="Google Shape;872;p47"/>
          <p:cNvSpPr/>
          <p:nvPr/>
        </p:nvSpPr>
        <p:spPr>
          <a:xfrm flipH="1" rot="5400000">
            <a:off x="-1914814" y="1924949"/>
            <a:ext cx="6857999" cy="3028379"/>
          </a:xfrm>
          <a:prstGeom prst="rect">
            <a:avLst/>
          </a:prstGeom>
          <a:gradFill>
            <a:gsLst>
              <a:gs pos="0">
                <a:srgbClr val="000000">
                  <a:alpha val="0"/>
                </a:srgbClr>
              </a:gs>
              <a:gs pos="99000">
                <a:srgbClr val="4F81BD">
                  <a:alpha val="45882"/>
                </a:srgbClr>
              </a:gs>
              <a:gs pos="100000">
                <a:srgbClr val="4F81BD">
                  <a:alpha val="45882"/>
                </a:srgbClr>
              </a:gs>
            </a:gsLst>
            <a:lin ang="1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73" name="Google Shape;873;p47"/>
          <p:cNvSpPr/>
          <p:nvPr/>
        </p:nvSpPr>
        <p:spPr>
          <a:xfrm flipH="1" rot="5400000">
            <a:off x="263195" y="4092815"/>
            <a:ext cx="2501979" cy="3028381"/>
          </a:xfrm>
          <a:prstGeom prst="rect">
            <a:avLst/>
          </a:prstGeom>
          <a:gradFill>
            <a:gsLst>
              <a:gs pos="0">
                <a:srgbClr val="4F81BD">
                  <a:alpha val="28627"/>
                </a:srgbClr>
              </a:gs>
              <a:gs pos="2000">
                <a:srgbClr val="4F81BD">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74" name="Google Shape;874;p47"/>
          <p:cNvSpPr/>
          <p:nvPr/>
        </p:nvSpPr>
        <p:spPr>
          <a:xfrm rot="-964587">
            <a:off x="-376302" y="969718"/>
            <a:ext cx="2925267" cy="4178958"/>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F81BD">
                  <a:alpha val="42745"/>
                </a:srgbClr>
              </a:gs>
            </a:gsLst>
            <a:lin ang="1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75" name="Google Shape;875;p47"/>
          <p:cNvSpPr/>
          <p:nvPr/>
        </p:nvSpPr>
        <p:spPr>
          <a:xfrm flipH="1" rot="5400000">
            <a:off x="-1914820" y="1904672"/>
            <a:ext cx="6858003" cy="3028376"/>
          </a:xfrm>
          <a:prstGeom prst="rect">
            <a:avLst/>
          </a:prstGeom>
          <a:gradFill>
            <a:gsLst>
              <a:gs pos="0">
                <a:srgbClr val="000000">
                  <a:alpha val="0"/>
                </a:srgbClr>
              </a:gs>
              <a:gs pos="99000">
                <a:srgbClr val="93B3D7">
                  <a:alpha val="10980"/>
                </a:srgbClr>
              </a:gs>
              <a:gs pos="100000">
                <a:srgbClr val="93B3D7">
                  <a:alpha val="10980"/>
                </a:srgbClr>
              </a:gs>
            </a:gsLst>
            <a:lin ang="7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76" name="Google Shape;876;p47"/>
          <p:cNvSpPr txBox="1"/>
          <p:nvPr>
            <p:ph type="title"/>
          </p:nvPr>
        </p:nvSpPr>
        <p:spPr>
          <a:xfrm>
            <a:off x="333539" y="292125"/>
            <a:ext cx="2401025" cy="1978049"/>
          </a:xfrm>
          <a:prstGeom prst="rect">
            <a:avLst/>
          </a:prstGeom>
          <a:noFill/>
          <a:ln>
            <a:noFill/>
          </a:ln>
        </p:spPr>
        <p:txBody>
          <a:bodyPr anchorCtr="0" anchor="b" bIns="45700" lIns="91425" spcFirstLastPara="1" rIns="91425" wrap="square" tIns="45700">
            <a:normAutofit fontScale="90000"/>
          </a:bodyPr>
          <a:lstStyle/>
          <a:p>
            <a:pPr indent="0" lvl="0" marL="0" rtl="0" algn="r">
              <a:lnSpc>
                <a:spcPct val="90000"/>
              </a:lnSpc>
              <a:spcBef>
                <a:spcPts val="0"/>
              </a:spcBef>
              <a:spcAft>
                <a:spcPts val="0"/>
              </a:spcAft>
              <a:buClr>
                <a:srgbClr val="FFFFFF"/>
              </a:buClr>
              <a:buSzPct val="100000"/>
              <a:buFont typeface="Calibri"/>
              <a:buNone/>
            </a:pPr>
            <a:r>
              <a:rPr lang="en-US" sz="3200">
                <a:solidFill>
                  <a:srgbClr val="FFFFFF"/>
                </a:solidFill>
                <a:latin typeface="Calibri"/>
                <a:ea typeface="Calibri"/>
                <a:cs typeface="Calibri"/>
                <a:sym typeface="Calibri"/>
              </a:rPr>
              <a:t>24. Cleaning and Low Level Disinfection. Video Camera</a:t>
            </a:r>
            <a:endParaRPr sz="3200">
              <a:solidFill>
                <a:srgbClr val="FFFFFF"/>
              </a:solidFill>
              <a:latin typeface="Calibri"/>
              <a:ea typeface="Calibri"/>
              <a:cs typeface="Calibri"/>
              <a:sym typeface="Calibri"/>
            </a:endParaRPr>
          </a:p>
        </p:txBody>
      </p:sp>
      <p:sp>
        <p:nvSpPr>
          <p:cNvPr id="877" name="Google Shape;877;p47"/>
          <p:cNvSpPr txBox="1"/>
          <p:nvPr/>
        </p:nvSpPr>
        <p:spPr>
          <a:xfrm>
            <a:off x="4355976" y="649480"/>
            <a:ext cx="4536504" cy="5546047"/>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None/>
            </a:pPr>
            <a:r>
              <a:rPr lang="en-US" sz="2800">
                <a:solidFill>
                  <a:schemeClr val="dk1"/>
                </a:solidFill>
                <a:latin typeface="Roboto"/>
                <a:ea typeface="Roboto"/>
                <a:cs typeface="Roboto"/>
                <a:sym typeface="Roboto"/>
              </a:rPr>
              <a:t>In case any particle sticks to the lens of the video camera the image may become blurry. </a:t>
            </a:r>
            <a:endParaRPr/>
          </a:p>
          <a:p>
            <a:pPr indent="0" lvl="0" marL="0" marR="0" rtl="0" algn="l">
              <a:spcBef>
                <a:spcPts val="0"/>
              </a:spcBef>
              <a:spcAft>
                <a:spcPts val="0"/>
              </a:spcAft>
              <a:buNone/>
            </a:pPr>
            <a:r>
              <a:t/>
            </a:r>
            <a:endParaRPr sz="2800">
              <a:solidFill>
                <a:schemeClr val="dk1"/>
              </a:solidFill>
              <a:latin typeface="Roboto"/>
              <a:ea typeface="Roboto"/>
              <a:cs typeface="Roboto"/>
              <a:sym typeface="Roboto"/>
            </a:endParaRPr>
          </a:p>
          <a:p>
            <a:pPr indent="0" lvl="0" marL="0" marR="0" rtl="0" algn="l">
              <a:spcBef>
                <a:spcPts val="0"/>
              </a:spcBef>
              <a:spcAft>
                <a:spcPts val="0"/>
              </a:spcAft>
              <a:buNone/>
            </a:pPr>
            <a:r>
              <a:rPr lang="en-US" sz="2800">
                <a:solidFill>
                  <a:schemeClr val="dk1"/>
                </a:solidFill>
                <a:latin typeface="Roboto"/>
                <a:ea typeface="Roboto"/>
                <a:cs typeface="Roboto"/>
                <a:sym typeface="Roboto"/>
              </a:rPr>
              <a:t>Clean the lens of the camera using a </a:t>
            </a:r>
            <a:r>
              <a:rPr b="1" lang="en-US" sz="2800">
                <a:solidFill>
                  <a:schemeClr val="dk1"/>
                </a:solidFill>
                <a:latin typeface="Roboto"/>
                <a:ea typeface="Roboto"/>
                <a:cs typeface="Roboto"/>
                <a:sym typeface="Roboto"/>
              </a:rPr>
              <a:t>micro swab with microfiber tip/wand, humidified </a:t>
            </a:r>
            <a:r>
              <a:rPr lang="en-US" sz="2800">
                <a:solidFill>
                  <a:schemeClr val="dk1"/>
                </a:solidFill>
                <a:latin typeface="Roboto"/>
                <a:ea typeface="Roboto"/>
                <a:cs typeface="Roboto"/>
                <a:sym typeface="Roboto"/>
              </a:rPr>
              <a:t>with any of the cleaning solutions mentioned above.   </a:t>
            </a:r>
            <a:endParaRPr sz="2800">
              <a:solidFill>
                <a:schemeClr val="dk1"/>
              </a:solidFill>
              <a:latin typeface="Roboto"/>
              <a:ea typeface="Roboto"/>
              <a:cs typeface="Roboto"/>
              <a:sym typeface="Roboto"/>
            </a:endParaRPr>
          </a:p>
          <a:p>
            <a:pPr indent="177800" lvl="0" marL="0" marR="0" rtl="0" algn="l">
              <a:lnSpc>
                <a:spcPct val="90000"/>
              </a:lnSpc>
              <a:spcBef>
                <a:spcPts val="0"/>
              </a:spcBef>
              <a:spcAft>
                <a:spcPts val="0"/>
              </a:spcAft>
              <a:buClr>
                <a:schemeClr val="dk1"/>
              </a:buClr>
              <a:buSzPts val="2800"/>
              <a:buFont typeface="Arial"/>
              <a:buNone/>
            </a:pPr>
            <a:r>
              <a:t/>
            </a:r>
            <a:endParaRPr b="0" i="0" sz="2800" u="none" cap="none" strike="noStrike">
              <a:solidFill>
                <a:srgbClr val="000000"/>
              </a:solidFill>
              <a:latin typeface="Calibri"/>
              <a:ea typeface="Calibri"/>
              <a:cs typeface="Calibri"/>
              <a:sym typeface="Calibri"/>
            </a:endParaRPr>
          </a:p>
        </p:txBody>
      </p:sp>
      <p:sp>
        <p:nvSpPr>
          <p:cNvPr id="878" name="Google Shape;878;p47"/>
          <p:cNvSpPr txBox="1"/>
          <p:nvPr>
            <p:ph idx="12" type="sldNum"/>
          </p:nvPr>
        </p:nvSpPr>
        <p:spPr>
          <a:xfrm>
            <a:off x="8778240" y="6455664"/>
            <a:ext cx="336042"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7F7F7F"/>
              </a:buClr>
              <a:buSzPts val="1000"/>
              <a:buFont typeface="Calibri"/>
              <a:buNone/>
            </a:pPr>
            <a:fld id="{00000000-1234-1234-1234-123412341234}" type="slidenum">
              <a:rPr b="0" i="0" lang="en-US" sz="1000" u="none" cap="none" strike="noStrike">
                <a:solidFill>
                  <a:srgbClr val="7F7F7F"/>
                </a:solidFill>
                <a:latin typeface="Calibri"/>
                <a:ea typeface="Calibri"/>
                <a:cs typeface="Calibri"/>
                <a:sym typeface="Calibri"/>
              </a:rPr>
              <a:t>‹#›</a:t>
            </a:fld>
            <a:endParaRPr b="0" i="0" sz="1000" u="none" cap="none" strike="noStrike">
              <a:solidFill>
                <a:srgbClr val="7F7F7F"/>
              </a:solidFill>
              <a:latin typeface="Calibri"/>
              <a:ea typeface="Calibri"/>
              <a:cs typeface="Calibri"/>
              <a:sym typeface="Calibri"/>
            </a:endParaRPr>
          </a:p>
        </p:txBody>
      </p:sp>
      <p:sp>
        <p:nvSpPr>
          <p:cNvPr id="879" name="Google Shape;879;p47"/>
          <p:cNvSpPr/>
          <p:nvPr/>
        </p:nvSpPr>
        <p:spPr>
          <a:xfrm>
            <a:off x="0" y="1146150"/>
            <a:ext cx="457200" cy="270000"/>
          </a:xfrm>
          <a:prstGeom prst="rect">
            <a:avLst/>
          </a:prstGeom>
          <a:solidFill>
            <a:srgbClr val="04497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grpSp>
        <p:nvGrpSpPr>
          <p:cNvPr id="880" name="Google Shape;880;p47"/>
          <p:cNvGrpSpPr/>
          <p:nvPr/>
        </p:nvGrpSpPr>
        <p:grpSpPr>
          <a:xfrm>
            <a:off x="251520" y="2438367"/>
            <a:ext cx="3186645" cy="3757160"/>
            <a:chOff x="333539" y="2501984"/>
            <a:chExt cx="3186645" cy="3757160"/>
          </a:xfrm>
        </p:grpSpPr>
        <p:pic>
          <p:nvPicPr>
            <p:cNvPr id="881" name="Google Shape;881;p47"/>
            <p:cNvPicPr preferRelativeResize="0"/>
            <p:nvPr/>
          </p:nvPicPr>
          <p:blipFill rotWithShape="1">
            <a:blip r:embed="rId3">
              <a:alphaModFix/>
            </a:blip>
            <a:srcRect b="10589" l="0" r="11256" t="6243"/>
            <a:stretch/>
          </p:blipFill>
          <p:spPr>
            <a:xfrm>
              <a:off x="333539" y="2501984"/>
              <a:ext cx="3186645" cy="3757160"/>
            </a:xfrm>
            <a:prstGeom prst="rect">
              <a:avLst/>
            </a:prstGeom>
            <a:noFill/>
            <a:ln cap="flat" cmpd="sng" w="38100">
              <a:solidFill>
                <a:srgbClr val="0F243E"/>
              </a:solidFill>
              <a:prstDash val="solid"/>
              <a:round/>
              <a:headEnd len="sm" w="sm" type="none"/>
              <a:tailEnd len="sm" w="sm" type="none"/>
            </a:ln>
          </p:spPr>
        </p:pic>
        <p:sp>
          <p:nvSpPr>
            <p:cNvPr id="882" name="Google Shape;882;p47"/>
            <p:cNvSpPr/>
            <p:nvPr/>
          </p:nvSpPr>
          <p:spPr>
            <a:xfrm>
              <a:off x="1187624" y="3767298"/>
              <a:ext cx="792088" cy="669814"/>
            </a:xfrm>
            <a:prstGeom prst="ellipse">
              <a:avLst/>
            </a:prstGeom>
            <a:noFill/>
            <a:ln cap="flat" cmpd="sng" w="508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Tree>
  </p:cSld>
  <p:clrMapOvr>
    <a:masterClrMapping/>
  </p:clrMapOvr>
  <p:transition spd="slow">
    <p:fade/>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6" name="Shape 886"/>
        <p:cNvGrpSpPr/>
        <p:nvPr/>
      </p:nvGrpSpPr>
      <p:grpSpPr>
        <a:xfrm>
          <a:off x="0" y="0"/>
          <a:ext cx="0" cy="0"/>
          <a:chOff x="0" y="0"/>
          <a:chExt cx="0" cy="0"/>
        </a:xfrm>
      </p:grpSpPr>
      <p:sp>
        <p:nvSpPr>
          <p:cNvPr id="887" name="Google Shape;887;p48"/>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88" name="Google Shape;888;p48"/>
          <p:cNvSpPr/>
          <p:nvPr/>
        </p:nvSpPr>
        <p:spPr>
          <a:xfrm>
            <a:off x="0" y="0"/>
            <a:ext cx="9141714"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89" name="Google Shape;889;p48"/>
          <p:cNvSpPr/>
          <p:nvPr/>
        </p:nvSpPr>
        <p:spPr>
          <a:xfrm flipH="1" rot="5400000">
            <a:off x="-1914813" y="1914812"/>
            <a:ext cx="6858000" cy="3028377"/>
          </a:xfrm>
          <a:prstGeom prst="rect">
            <a:avLst/>
          </a:prstGeom>
          <a:gradFill>
            <a:gsLst>
              <a:gs pos="0">
                <a:srgbClr val="000000"/>
              </a:gs>
              <a:gs pos="8000">
                <a:srgbClr val="000000"/>
              </a:gs>
              <a:gs pos="100000">
                <a:srgbClr val="366092"/>
              </a:gs>
            </a:gsLst>
            <a:lin ang="3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90" name="Google Shape;890;p48"/>
          <p:cNvSpPr/>
          <p:nvPr/>
        </p:nvSpPr>
        <p:spPr>
          <a:xfrm flipH="1" rot="5400000">
            <a:off x="-1914814" y="1924949"/>
            <a:ext cx="6857999" cy="3028379"/>
          </a:xfrm>
          <a:prstGeom prst="rect">
            <a:avLst/>
          </a:prstGeom>
          <a:gradFill>
            <a:gsLst>
              <a:gs pos="0">
                <a:srgbClr val="000000">
                  <a:alpha val="0"/>
                </a:srgbClr>
              </a:gs>
              <a:gs pos="99000">
                <a:srgbClr val="4F81BD">
                  <a:alpha val="45882"/>
                </a:srgbClr>
              </a:gs>
              <a:gs pos="100000">
                <a:srgbClr val="4F81BD">
                  <a:alpha val="45882"/>
                </a:srgbClr>
              </a:gs>
            </a:gsLst>
            <a:lin ang="1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91" name="Google Shape;891;p48"/>
          <p:cNvSpPr/>
          <p:nvPr/>
        </p:nvSpPr>
        <p:spPr>
          <a:xfrm flipH="1" rot="5400000">
            <a:off x="263195" y="4092815"/>
            <a:ext cx="2501979" cy="3028381"/>
          </a:xfrm>
          <a:prstGeom prst="rect">
            <a:avLst/>
          </a:prstGeom>
          <a:gradFill>
            <a:gsLst>
              <a:gs pos="0">
                <a:srgbClr val="4F81BD">
                  <a:alpha val="28627"/>
                </a:srgbClr>
              </a:gs>
              <a:gs pos="2000">
                <a:srgbClr val="4F81BD">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92" name="Google Shape;892;p48"/>
          <p:cNvSpPr/>
          <p:nvPr/>
        </p:nvSpPr>
        <p:spPr>
          <a:xfrm rot="-964587">
            <a:off x="-376302" y="969718"/>
            <a:ext cx="2925267" cy="4178958"/>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F81BD">
                  <a:alpha val="42745"/>
                </a:srgbClr>
              </a:gs>
            </a:gsLst>
            <a:lin ang="1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93" name="Google Shape;893;p48"/>
          <p:cNvSpPr/>
          <p:nvPr/>
        </p:nvSpPr>
        <p:spPr>
          <a:xfrm flipH="1" rot="5400000">
            <a:off x="-1914820" y="1904672"/>
            <a:ext cx="6858003" cy="3028376"/>
          </a:xfrm>
          <a:prstGeom prst="rect">
            <a:avLst/>
          </a:prstGeom>
          <a:gradFill>
            <a:gsLst>
              <a:gs pos="0">
                <a:srgbClr val="000000">
                  <a:alpha val="0"/>
                </a:srgbClr>
              </a:gs>
              <a:gs pos="99000">
                <a:srgbClr val="93B3D7">
                  <a:alpha val="10980"/>
                </a:srgbClr>
              </a:gs>
              <a:gs pos="100000">
                <a:srgbClr val="93B3D7">
                  <a:alpha val="10980"/>
                </a:srgbClr>
              </a:gs>
            </a:gsLst>
            <a:lin ang="7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94" name="Google Shape;894;p48"/>
          <p:cNvSpPr txBox="1"/>
          <p:nvPr>
            <p:ph type="title"/>
          </p:nvPr>
        </p:nvSpPr>
        <p:spPr>
          <a:xfrm>
            <a:off x="179513" y="586855"/>
            <a:ext cx="2571554" cy="3387497"/>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rgbClr val="FFFFFF"/>
              </a:buClr>
              <a:buSzPts val="3200"/>
              <a:buFont typeface="Calibri"/>
              <a:buNone/>
            </a:pPr>
            <a:r>
              <a:rPr lang="en-US" sz="3200">
                <a:solidFill>
                  <a:srgbClr val="FFFFFF"/>
                </a:solidFill>
                <a:latin typeface="Calibri"/>
                <a:ea typeface="Calibri"/>
                <a:cs typeface="Calibri"/>
                <a:sym typeface="Calibri"/>
              </a:rPr>
              <a:t>24. Cleaning and Low Level Disinfection. Protective case.</a:t>
            </a:r>
            <a:endParaRPr sz="3200">
              <a:solidFill>
                <a:srgbClr val="FFFFFF"/>
              </a:solidFill>
              <a:latin typeface="Calibri"/>
              <a:ea typeface="Calibri"/>
              <a:cs typeface="Calibri"/>
              <a:sym typeface="Calibri"/>
            </a:endParaRPr>
          </a:p>
        </p:txBody>
      </p:sp>
      <p:sp>
        <p:nvSpPr>
          <p:cNvPr id="895" name="Google Shape;895;p48"/>
          <p:cNvSpPr txBox="1"/>
          <p:nvPr/>
        </p:nvSpPr>
        <p:spPr>
          <a:xfrm>
            <a:off x="3378411" y="470581"/>
            <a:ext cx="5472055" cy="5947872"/>
          </a:xfrm>
          <a:prstGeom prst="rect">
            <a:avLst/>
          </a:prstGeom>
          <a:noFill/>
          <a:ln>
            <a:noFill/>
          </a:ln>
        </p:spPr>
        <p:txBody>
          <a:bodyPr anchorCtr="0" anchor="ctr" bIns="45700" lIns="91425" spcFirstLastPara="1" rIns="91425" wrap="square" tIns="45700">
            <a:normAutofit fontScale="85000" lnSpcReduction="20000"/>
          </a:bodyPr>
          <a:lstStyle/>
          <a:p>
            <a:pPr indent="-457200" lvl="0" marL="457200" marR="114300" rtl="0" algn="just">
              <a:lnSpc>
                <a:spcPct val="150000"/>
              </a:lnSpc>
              <a:spcBef>
                <a:spcPts val="0"/>
              </a:spcBef>
              <a:spcAft>
                <a:spcPts val="0"/>
              </a:spcAft>
              <a:buClr>
                <a:srgbClr val="000000"/>
              </a:buClr>
              <a:buSzPct val="100000"/>
              <a:buFont typeface="Arial"/>
              <a:buChar char="•"/>
            </a:pPr>
            <a:r>
              <a:rPr lang="en-US" sz="2800">
                <a:solidFill>
                  <a:srgbClr val="000000"/>
                </a:solidFill>
                <a:latin typeface="Calibri"/>
                <a:ea typeface="Calibri"/>
                <a:cs typeface="Calibri"/>
                <a:sym typeface="Calibri"/>
              </a:rPr>
              <a:t>Silicone case can be cleaned using the following disinfection agents:</a:t>
            </a:r>
            <a:endParaRPr sz="2800">
              <a:solidFill>
                <a:srgbClr val="000000"/>
              </a:solidFill>
              <a:latin typeface="Calibri"/>
              <a:ea typeface="Calibri"/>
              <a:cs typeface="Calibri"/>
              <a:sym typeface="Calibri"/>
            </a:endParaRPr>
          </a:p>
          <a:p>
            <a:pPr indent="-285750" lvl="1" marL="742950" marR="114300" rtl="0" algn="just">
              <a:lnSpc>
                <a:spcPct val="150000"/>
              </a:lnSpc>
              <a:spcBef>
                <a:spcPts val="0"/>
              </a:spcBef>
              <a:spcAft>
                <a:spcPts val="0"/>
              </a:spcAft>
              <a:buClr>
                <a:srgbClr val="000000"/>
              </a:buClr>
              <a:buSzPct val="100000"/>
              <a:buFont typeface="Calibri"/>
              <a:buAutoNum type="alphaLcPeriod"/>
            </a:pPr>
            <a:r>
              <a:rPr b="0" i="0" lang="en-US" sz="2800" u="none" cap="none" strike="noStrike">
                <a:solidFill>
                  <a:srgbClr val="000000"/>
                </a:solidFill>
                <a:latin typeface="Calibri"/>
                <a:ea typeface="Calibri"/>
                <a:cs typeface="Calibri"/>
                <a:sym typeface="Calibri"/>
              </a:rPr>
              <a:t>Isopropyl Alcohol (70%).</a:t>
            </a:r>
            <a:endParaRPr b="0" i="0" sz="2800" u="none" cap="none" strike="noStrike">
              <a:solidFill>
                <a:srgbClr val="000000"/>
              </a:solidFill>
              <a:latin typeface="Calibri"/>
              <a:ea typeface="Calibri"/>
              <a:cs typeface="Calibri"/>
              <a:sym typeface="Calibri"/>
            </a:endParaRPr>
          </a:p>
          <a:p>
            <a:pPr indent="-285750" lvl="1" marL="742950" marR="114300" rtl="0" algn="just">
              <a:lnSpc>
                <a:spcPct val="150000"/>
              </a:lnSpc>
              <a:spcBef>
                <a:spcPts val="0"/>
              </a:spcBef>
              <a:spcAft>
                <a:spcPts val="0"/>
              </a:spcAft>
              <a:buClr>
                <a:srgbClr val="000000"/>
              </a:buClr>
              <a:buSzPct val="100000"/>
              <a:buFont typeface="Calibri"/>
              <a:buAutoNum type="alphaLcPeriod"/>
            </a:pPr>
            <a:r>
              <a:rPr b="0" i="0" lang="en-US" sz="2800" u="none" cap="none" strike="noStrike">
                <a:solidFill>
                  <a:srgbClr val="000000"/>
                </a:solidFill>
                <a:latin typeface="Calibri"/>
                <a:ea typeface="Calibri"/>
                <a:cs typeface="Calibri"/>
                <a:sym typeface="Calibri"/>
              </a:rPr>
              <a:t>Solution containing 70% Isopropyl Alcohol and 2% chlorhexidine (e.g. Clinell Wipe).</a:t>
            </a:r>
            <a:endParaRPr/>
          </a:p>
          <a:p>
            <a:pPr indent="0" lvl="1" marL="457200" marR="114300" rtl="0" algn="just">
              <a:lnSpc>
                <a:spcPct val="150000"/>
              </a:lnSpc>
              <a:spcBef>
                <a:spcPts val="0"/>
              </a:spcBef>
              <a:spcAft>
                <a:spcPts val="0"/>
              </a:spcAft>
              <a:buNone/>
            </a:pPr>
            <a:r>
              <a:t/>
            </a:r>
            <a:endParaRPr b="0" i="0" sz="2800" u="none" cap="none" strike="noStrike">
              <a:solidFill>
                <a:srgbClr val="000000"/>
              </a:solidFill>
              <a:latin typeface="Calibri"/>
              <a:ea typeface="Calibri"/>
              <a:cs typeface="Calibri"/>
              <a:sym typeface="Calibri"/>
            </a:endParaRPr>
          </a:p>
          <a:p>
            <a:pPr indent="-457200" lvl="0" marL="457200" marR="114300" rtl="0" algn="just">
              <a:lnSpc>
                <a:spcPct val="150000"/>
              </a:lnSpc>
              <a:spcBef>
                <a:spcPts val="0"/>
              </a:spcBef>
              <a:spcAft>
                <a:spcPts val="0"/>
              </a:spcAft>
              <a:buClr>
                <a:srgbClr val="000000"/>
              </a:buClr>
              <a:buSzPct val="100000"/>
              <a:buFont typeface="Arial"/>
              <a:buChar char="•"/>
            </a:pPr>
            <a:r>
              <a:rPr lang="en-US" sz="2800">
                <a:solidFill>
                  <a:srgbClr val="000000"/>
                </a:solidFill>
                <a:latin typeface="Calibri"/>
                <a:ea typeface="Calibri"/>
                <a:cs typeface="Calibri"/>
                <a:sym typeface="Calibri"/>
              </a:rPr>
              <a:t>Isopropyl alcohol can cause slight temporary swelling of the silicone, but as long as it is allowed to evaporate completely it will not deteriorate the silicone case. </a:t>
            </a:r>
            <a:endParaRPr sz="2800">
              <a:solidFill>
                <a:srgbClr val="000000"/>
              </a:solidFill>
              <a:latin typeface="Calibri"/>
              <a:ea typeface="Calibri"/>
              <a:cs typeface="Calibri"/>
              <a:sym typeface="Calibri"/>
            </a:endParaRPr>
          </a:p>
          <a:p>
            <a:pPr indent="0" lvl="0" marL="450215" marR="114300" rtl="0" algn="just">
              <a:lnSpc>
                <a:spcPct val="150000"/>
              </a:lnSpc>
              <a:spcBef>
                <a:spcPts val="0"/>
              </a:spcBef>
              <a:spcAft>
                <a:spcPts val="0"/>
              </a:spcAft>
              <a:buNone/>
            </a:pPr>
            <a:r>
              <a:t/>
            </a:r>
            <a:endParaRPr sz="2800">
              <a:solidFill>
                <a:srgbClr val="000000"/>
              </a:solidFill>
              <a:latin typeface="Calibri"/>
              <a:ea typeface="Calibri"/>
              <a:cs typeface="Calibri"/>
              <a:sym typeface="Calibri"/>
            </a:endParaRPr>
          </a:p>
        </p:txBody>
      </p:sp>
      <p:sp>
        <p:nvSpPr>
          <p:cNvPr id="896" name="Google Shape;896;p48"/>
          <p:cNvSpPr txBox="1"/>
          <p:nvPr>
            <p:ph idx="12" type="sldNum"/>
          </p:nvPr>
        </p:nvSpPr>
        <p:spPr>
          <a:xfrm>
            <a:off x="8778240" y="6455664"/>
            <a:ext cx="336042"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7F7F7F"/>
              </a:buClr>
              <a:buSzPts val="1000"/>
              <a:buFont typeface="Calibri"/>
              <a:buNone/>
            </a:pPr>
            <a:fld id="{00000000-1234-1234-1234-123412341234}" type="slidenum">
              <a:rPr b="0" i="0" lang="en-US" sz="1000" u="none" cap="none" strike="noStrike">
                <a:solidFill>
                  <a:srgbClr val="7F7F7F"/>
                </a:solidFill>
                <a:latin typeface="Calibri"/>
                <a:ea typeface="Calibri"/>
                <a:cs typeface="Calibri"/>
                <a:sym typeface="Calibri"/>
              </a:rPr>
              <a:t>‹#›</a:t>
            </a:fld>
            <a:endParaRPr b="0" i="0" sz="1000" u="none" cap="none" strike="noStrike">
              <a:solidFill>
                <a:srgbClr val="7F7F7F"/>
              </a:solidFill>
              <a:latin typeface="Calibri"/>
              <a:ea typeface="Calibri"/>
              <a:cs typeface="Calibri"/>
              <a:sym typeface="Calibri"/>
            </a:endParaRPr>
          </a:p>
        </p:txBody>
      </p:sp>
      <p:sp>
        <p:nvSpPr>
          <p:cNvPr id="897" name="Google Shape;897;p48"/>
          <p:cNvSpPr/>
          <p:nvPr/>
        </p:nvSpPr>
        <p:spPr>
          <a:xfrm>
            <a:off x="0" y="1146150"/>
            <a:ext cx="457200" cy="270000"/>
          </a:xfrm>
          <a:prstGeom prst="rect">
            <a:avLst/>
          </a:prstGeom>
          <a:solidFill>
            <a:srgbClr val="04497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Tree>
  </p:cSld>
  <p:clrMapOvr>
    <a:masterClrMapping/>
  </p:clrMapOvr>
  <p:transition spd="slow">
    <p:fade/>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01" name="Shape 901"/>
        <p:cNvGrpSpPr/>
        <p:nvPr/>
      </p:nvGrpSpPr>
      <p:grpSpPr>
        <a:xfrm>
          <a:off x="0" y="0"/>
          <a:ext cx="0" cy="0"/>
          <a:chOff x="0" y="0"/>
          <a:chExt cx="0" cy="0"/>
        </a:xfrm>
      </p:grpSpPr>
      <p:sp>
        <p:nvSpPr>
          <p:cNvPr id="902" name="Google Shape;902;p49"/>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03" name="Google Shape;903;p49"/>
          <p:cNvSpPr txBox="1"/>
          <p:nvPr>
            <p:ph type="title"/>
          </p:nvPr>
        </p:nvSpPr>
        <p:spPr>
          <a:xfrm>
            <a:off x="853961" y="260648"/>
            <a:ext cx="4583799" cy="64413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500"/>
              <a:buFont typeface="Calibri"/>
              <a:buNone/>
            </a:pPr>
            <a:r>
              <a:rPr lang="en-US" sz="3500">
                <a:solidFill>
                  <a:schemeClr val="dk1"/>
                </a:solidFill>
                <a:latin typeface="Calibri"/>
                <a:ea typeface="Calibri"/>
                <a:cs typeface="Calibri"/>
                <a:sym typeface="Calibri"/>
              </a:rPr>
              <a:t>25. Troubleshooting (1) </a:t>
            </a:r>
            <a:endParaRPr/>
          </a:p>
        </p:txBody>
      </p:sp>
      <p:sp>
        <p:nvSpPr>
          <p:cNvPr id="904" name="Google Shape;904;p49"/>
          <p:cNvSpPr/>
          <p:nvPr/>
        </p:nvSpPr>
        <p:spPr>
          <a:xfrm flipH="1" rot="10800000">
            <a:off x="6092499" y="-5"/>
            <a:ext cx="3069391" cy="6858000"/>
          </a:xfrm>
          <a:prstGeom prst="rect">
            <a:avLst/>
          </a:prstGeom>
          <a:gradFill>
            <a:gsLst>
              <a:gs pos="0">
                <a:srgbClr val="000000">
                  <a:alpha val="93725"/>
                </a:srgbClr>
              </a:gs>
              <a:gs pos="8000">
                <a:srgbClr val="000000">
                  <a:alpha val="93725"/>
                </a:srgbClr>
              </a:gs>
              <a:gs pos="100000">
                <a:schemeClr val="accent1"/>
              </a:gs>
            </a:gsLst>
            <a:lin ang="2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05" name="Google Shape;905;p49"/>
          <p:cNvSpPr/>
          <p:nvPr/>
        </p:nvSpPr>
        <p:spPr>
          <a:xfrm flipH="1" rot="10800000">
            <a:off x="6092499" y="-2"/>
            <a:ext cx="3069391" cy="6400369"/>
          </a:xfrm>
          <a:prstGeom prst="rect">
            <a:avLst/>
          </a:prstGeom>
          <a:gradFill>
            <a:gsLst>
              <a:gs pos="0">
                <a:srgbClr val="244061">
                  <a:alpha val="0"/>
                </a:srgbClr>
              </a:gs>
              <a:gs pos="31000">
                <a:srgbClr val="244061">
                  <a:alpha val="0"/>
                </a:srgbClr>
              </a:gs>
              <a:gs pos="100000">
                <a:srgbClr val="244061">
                  <a:alpha val="25882"/>
                </a:srgbClr>
              </a:gs>
            </a:gsLst>
            <a:lin ang="18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06" name="Google Shape;906;p49"/>
          <p:cNvSpPr/>
          <p:nvPr/>
        </p:nvSpPr>
        <p:spPr>
          <a:xfrm flipH="1" rot="10800000">
            <a:off x="6092499" y="-22"/>
            <a:ext cx="3051501" cy="6400389"/>
          </a:xfrm>
          <a:prstGeom prst="rect">
            <a:avLst/>
          </a:prstGeom>
          <a:gradFill>
            <a:gsLst>
              <a:gs pos="0">
                <a:srgbClr val="4F81BD">
                  <a:alpha val="0"/>
                </a:srgbClr>
              </a:gs>
              <a:gs pos="72000">
                <a:srgbClr val="000000">
                  <a:alpha val="20784"/>
                </a:srgbClr>
              </a:gs>
              <a:gs pos="100000">
                <a:srgbClr val="000000">
                  <a:alpha val="20784"/>
                </a:srgbClr>
              </a:gs>
            </a:gsLst>
            <a:lin ang="3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07" name="Google Shape;907;p49"/>
          <p:cNvSpPr/>
          <p:nvPr/>
        </p:nvSpPr>
        <p:spPr>
          <a:xfrm flipH="1" rot="10800000">
            <a:off x="6092499" y="-10"/>
            <a:ext cx="2708601" cy="6857997"/>
          </a:xfrm>
          <a:prstGeom prst="rect">
            <a:avLst/>
          </a:prstGeom>
          <a:gradFill>
            <a:gsLst>
              <a:gs pos="0">
                <a:srgbClr val="4F81BD">
                  <a:alpha val="0"/>
                </a:srgbClr>
              </a:gs>
              <a:gs pos="93000">
                <a:srgbClr val="000000">
                  <a:alpha val="28627"/>
                </a:srgbClr>
              </a:gs>
              <a:gs pos="100000">
                <a:srgbClr val="000000">
                  <a:alpha val="28627"/>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908" name="Google Shape;908;p49"/>
          <p:cNvPicPr preferRelativeResize="0"/>
          <p:nvPr/>
        </p:nvPicPr>
        <p:blipFill rotWithShape="1">
          <a:blip r:embed="rId3">
            <a:alphaModFix/>
          </a:blip>
          <a:srcRect b="0" l="0" r="0" t="0"/>
          <a:stretch/>
        </p:blipFill>
        <p:spPr>
          <a:xfrm>
            <a:off x="5306975" y="2166418"/>
            <a:ext cx="3127897" cy="2557056"/>
          </a:xfrm>
          <a:prstGeom prst="rect">
            <a:avLst/>
          </a:prstGeom>
          <a:noFill/>
          <a:ln>
            <a:noFill/>
          </a:ln>
        </p:spPr>
      </p:pic>
      <p:sp>
        <p:nvSpPr>
          <p:cNvPr id="909" name="Google Shape;909;p49"/>
          <p:cNvSpPr txBox="1"/>
          <p:nvPr>
            <p:ph idx="12" type="sldNum"/>
          </p:nvPr>
        </p:nvSpPr>
        <p:spPr>
          <a:xfrm>
            <a:off x="8778240" y="6459378"/>
            <a:ext cx="336042"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FFFFFF"/>
              </a:buClr>
              <a:buSzPts val="1000"/>
              <a:buFont typeface="Calibri"/>
              <a:buNone/>
            </a:pPr>
            <a:fld id="{00000000-1234-1234-1234-123412341234}" type="slidenum">
              <a:rPr b="0" i="0" lang="en-US" sz="1000" u="none" cap="none" strike="noStrike">
                <a:solidFill>
                  <a:srgbClr val="FFFFFF"/>
                </a:solidFill>
                <a:latin typeface="Calibri"/>
                <a:ea typeface="Calibri"/>
                <a:cs typeface="Calibri"/>
                <a:sym typeface="Calibri"/>
              </a:rPr>
              <a:t>‹#›</a:t>
            </a:fld>
            <a:endParaRPr b="0" i="0" sz="1000" u="none" cap="none" strike="noStrike">
              <a:solidFill>
                <a:srgbClr val="FFFFFF"/>
              </a:solidFill>
              <a:latin typeface="Calibri"/>
              <a:ea typeface="Calibri"/>
              <a:cs typeface="Calibri"/>
              <a:sym typeface="Calibri"/>
            </a:endParaRPr>
          </a:p>
        </p:txBody>
      </p:sp>
      <p:sp>
        <p:nvSpPr>
          <p:cNvPr id="910" name="Google Shape;910;p49"/>
          <p:cNvSpPr/>
          <p:nvPr/>
        </p:nvSpPr>
        <p:spPr>
          <a:xfrm>
            <a:off x="0" y="1146150"/>
            <a:ext cx="457200" cy="270000"/>
          </a:xfrm>
          <a:prstGeom prst="rect">
            <a:avLst/>
          </a:prstGeom>
          <a:solidFill>
            <a:srgbClr val="04497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911" name="Google Shape;911;p49"/>
          <p:cNvSpPr txBox="1"/>
          <p:nvPr/>
        </p:nvSpPr>
        <p:spPr>
          <a:xfrm>
            <a:off x="553189" y="1319149"/>
            <a:ext cx="4753786" cy="5493812"/>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400"/>
              <a:buFont typeface="Arial"/>
              <a:buChar char="•"/>
            </a:pPr>
            <a:r>
              <a:rPr lang="en-US" sz="2400">
                <a:solidFill>
                  <a:schemeClr val="dk1"/>
                </a:solidFill>
                <a:latin typeface="Roboto"/>
                <a:ea typeface="Roboto"/>
                <a:cs typeface="Roboto"/>
                <a:sym typeface="Roboto"/>
              </a:rPr>
              <a:t>Ensure Airtraq Plus battery is properly charged.</a:t>
            </a:r>
            <a:endParaRPr/>
          </a:p>
          <a:p>
            <a:pPr indent="-190500" lvl="0" marL="342900" marR="0" rtl="0" algn="l">
              <a:spcBef>
                <a:spcPts val="0"/>
              </a:spcBef>
              <a:spcAft>
                <a:spcPts val="0"/>
              </a:spcAft>
              <a:buClr>
                <a:schemeClr val="dk1"/>
              </a:buClr>
              <a:buSzPts val="2400"/>
              <a:buFont typeface="Arial"/>
              <a:buNone/>
            </a:pPr>
            <a:r>
              <a:t/>
            </a:r>
            <a:endParaRPr sz="2400">
              <a:solidFill>
                <a:schemeClr val="dk1"/>
              </a:solidFill>
              <a:latin typeface="Roboto"/>
              <a:ea typeface="Roboto"/>
              <a:cs typeface="Roboto"/>
              <a:sym typeface="Roboto"/>
            </a:endParaRPr>
          </a:p>
          <a:p>
            <a:pPr indent="-342900" lvl="0" marL="342900" marR="0" rtl="0" algn="l">
              <a:spcBef>
                <a:spcPts val="0"/>
              </a:spcBef>
              <a:spcAft>
                <a:spcPts val="0"/>
              </a:spcAft>
              <a:buClr>
                <a:schemeClr val="dk1"/>
              </a:buClr>
              <a:buSzPts val="2400"/>
              <a:buFont typeface="Arial"/>
              <a:buChar char="•"/>
            </a:pPr>
            <a:r>
              <a:rPr lang="en-US" sz="2400">
                <a:solidFill>
                  <a:schemeClr val="dk1"/>
                </a:solidFill>
                <a:latin typeface="Roboto"/>
                <a:ea typeface="Roboto"/>
                <a:cs typeface="Roboto"/>
                <a:sym typeface="Roboto"/>
              </a:rPr>
              <a:t>Upgrade Software to the latest available. Connect to PC through USB (A681 cable)  and open “Airtraq Cam” App. Automatic SW update will start.</a:t>
            </a:r>
            <a:endParaRPr/>
          </a:p>
          <a:p>
            <a:pPr indent="0" lvl="0" marL="0" marR="0" rtl="0" algn="l">
              <a:spcBef>
                <a:spcPts val="0"/>
              </a:spcBef>
              <a:spcAft>
                <a:spcPts val="0"/>
              </a:spcAft>
              <a:buNone/>
            </a:pPr>
            <a:r>
              <a:t/>
            </a:r>
            <a:endParaRPr sz="2400">
              <a:solidFill>
                <a:schemeClr val="dk1"/>
              </a:solidFill>
              <a:latin typeface="Roboto"/>
              <a:ea typeface="Roboto"/>
              <a:cs typeface="Roboto"/>
              <a:sym typeface="Roboto"/>
            </a:endParaRPr>
          </a:p>
          <a:p>
            <a:pPr indent="-342900" lvl="0" marL="342900" marR="0" rtl="0" algn="l">
              <a:spcBef>
                <a:spcPts val="0"/>
              </a:spcBef>
              <a:spcAft>
                <a:spcPts val="0"/>
              </a:spcAft>
              <a:buClr>
                <a:schemeClr val="dk1"/>
              </a:buClr>
              <a:buSzPts val="2400"/>
              <a:buFont typeface="Arial"/>
              <a:buChar char="•"/>
            </a:pPr>
            <a:r>
              <a:rPr lang="en-US" sz="2400">
                <a:solidFill>
                  <a:schemeClr val="dk1"/>
                </a:solidFill>
                <a:latin typeface="Roboto"/>
                <a:ea typeface="Roboto"/>
                <a:cs typeface="Roboto"/>
                <a:sym typeface="Roboto"/>
              </a:rPr>
              <a:t>If storage is full, connect to PC through USB and use “Airtraq Cam” App to delete videos or snapshots.</a:t>
            </a:r>
            <a:endParaRPr/>
          </a:p>
          <a:p>
            <a:pPr indent="0" lvl="0" marL="0" marR="0" rtl="0" algn="l">
              <a:spcBef>
                <a:spcPts val="0"/>
              </a:spcBef>
              <a:spcAft>
                <a:spcPts val="0"/>
              </a:spcAft>
              <a:buNone/>
            </a:pPr>
            <a:r>
              <a:t/>
            </a:r>
            <a:endParaRPr sz="1500">
              <a:solidFill>
                <a:schemeClr val="dk1"/>
              </a:solidFill>
              <a:latin typeface="Roboto"/>
              <a:ea typeface="Roboto"/>
              <a:cs typeface="Roboto"/>
              <a:sym typeface="Roboto"/>
            </a:endParaRP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3" name="Shape 143"/>
        <p:cNvGrpSpPr/>
        <p:nvPr/>
      </p:nvGrpSpPr>
      <p:grpSpPr>
        <a:xfrm>
          <a:off x="0" y="0"/>
          <a:ext cx="0" cy="0"/>
          <a:chOff x="0" y="0"/>
          <a:chExt cx="0" cy="0"/>
        </a:xfrm>
      </p:grpSpPr>
      <p:sp>
        <p:nvSpPr>
          <p:cNvPr id="144" name="Google Shape;144;p5"/>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5" name="Google Shape;145;p5"/>
          <p:cNvSpPr/>
          <p:nvPr/>
        </p:nvSpPr>
        <p:spPr>
          <a:xfrm>
            <a:off x="0" y="0"/>
            <a:ext cx="9141714"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6" name="Google Shape;146;p5"/>
          <p:cNvSpPr/>
          <p:nvPr/>
        </p:nvSpPr>
        <p:spPr>
          <a:xfrm flipH="1" rot="5400000">
            <a:off x="-1914813" y="1914812"/>
            <a:ext cx="6858000" cy="3028377"/>
          </a:xfrm>
          <a:prstGeom prst="rect">
            <a:avLst/>
          </a:prstGeom>
          <a:gradFill>
            <a:gsLst>
              <a:gs pos="0">
                <a:srgbClr val="000000"/>
              </a:gs>
              <a:gs pos="8000">
                <a:srgbClr val="000000"/>
              </a:gs>
              <a:gs pos="100000">
                <a:srgbClr val="366092"/>
              </a:gs>
            </a:gsLst>
            <a:lin ang="3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7" name="Google Shape;147;p5"/>
          <p:cNvSpPr/>
          <p:nvPr/>
        </p:nvSpPr>
        <p:spPr>
          <a:xfrm flipH="1" rot="5400000">
            <a:off x="-1914814" y="1924949"/>
            <a:ext cx="6857999" cy="3028379"/>
          </a:xfrm>
          <a:prstGeom prst="rect">
            <a:avLst/>
          </a:prstGeom>
          <a:gradFill>
            <a:gsLst>
              <a:gs pos="0">
                <a:srgbClr val="000000">
                  <a:alpha val="0"/>
                </a:srgbClr>
              </a:gs>
              <a:gs pos="99000">
                <a:srgbClr val="4F81BD">
                  <a:alpha val="45882"/>
                </a:srgbClr>
              </a:gs>
              <a:gs pos="100000">
                <a:srgbClr val="4F81BD">
                  <a:alpha val="45882"/>
                </a:srgbClr>
              </a:gs>
            </a:gsLst>
            <a:lin ang="1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8" name="Google Shape;148;p5"/>
          <p:cNvSpPr/>
          <p:nvPr/>
        </p:nvSpPr>
        <p:spPr>
          <a:xfrm flipH="1" rot="5400000">
            <a:off x="263195" y="4092815"/>
            <a:ext cx="2501979" cy="3028381"/>
          </a:xfrm>
          <a:prstGeom prst="rect">
            <a:avLst/>
          </a:prstGeom>
          <a:gradFill>
            <a:gsLst>
              <a:gs pos="0">
                <a:srgbClr val="4F81BD">
                  <a:alpha val="28627"/>
                </a:srgbClr>
              </a:gs>
              <a:gs pos="2000">
                <a:srgbClr val="4F81BD">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9" name="Google Shape;149;p5"/>
          <p:cNvSpPr/>
          <p:nvPr/>
        </p:nvSpPr>
        <p:spPr>
          <a:xfrm rot="-964587">
            <a:off x="-376302" y="969718"/>
            <a:ext cx="2925267" cy="4178958"/>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F81BD">
                  <a:alpha val="42745"/>
                </a:srgbClr>
              </a:gs>
            </a:gsLst>
            <a:lin ang="1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50" name="Google Shape;150;p5"/>
          <p:cNvSpPr/>
          <p:nvPr/>
        </p:nvSpPr>
        <p:spPr>
          <a:xfrm flipH="1" rot="5400000">
            <a:off x="-1914820" y="1904672"/>
            <a:ext cx="6858003" cy="3028376"/>
          </a:xfrm>
          <a:prstGeom prst="rect">
            <a:avLst/>
          </a:prstGeom>
          <a:gradFill>
            <a:gsLst>
              <a:gs pos="0">
                <a:srgbClr val="000000">
                  <a:alpha val="0"/>
                </a:srgbClr>
              </a:gs>
              <a:gs pos="99000">
                <a:srgbClr val="93B3D7">
                  <a:alpha val="10980"/>
                </a:srgbClr>
              </a:gs>
              <a:gs pos="100000">
                <a:srgbClr val="93B3D7">
                  <a:alpha val="10980"/>
                </a:srgbClr>
              </a:gs>
            </a:gsLst>
            <a:lin ang="7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51" name="Google Shape;151;p5"/>
          <p:cNvSpPr txBox="1"/>
          <p:nvPr>
            <p:ph type="title"/>
          </p:nvPr>
        </p:nvSpPr>
        <p:spPr>
          <a:xfrm>
            <a:off x="350041" y="586855"/>
            <a:ext cx="2401025" cy="3387497"/>
          </a:xfrm>
          <a:prstGeom prst="rect">
            <a:avLst/>
          </a:prstGeom>
          <a:noFill/>
          <a:ln>
            <a:noFill/>
          </a:ln>
        </p:spPr>
        <p:txBody>
          <a:bodyPr anchorCtr="0" anchor="b" bIns="45700" lIns="91425" spcFirstLastPara="1" rIns="91425" wrap="square" tIns="45700">
            <a:normAutofit/>
          </a:bodyPr>
          <a:lstStyle/>
          <a:p>
            <a:pPr indent="0" lvl="0" marL="0" rtl="0" algn="r">
              <a:spcBef>
                <a:spcPts val="0"/>
              </a:spcBef>
              <a:spcAft>
                <a:spcPts val="0"/>
              </a:spcAft>
              <a:buClr>
                <a:srgbClr val="FFFFFF"/>
              </a:buClr>
              <a:buSzPts val="3500"/>
              <a:buFont typeface="Poppins"/>
              <a:buNone/>
            </a:pPr>
            <a:r>
              <a:rPr lang="en-US" sz="3500">
                <a:solidFill>
                  <a:srgbClr val="FFFFFF"/>
                </a:solidFill>
              </a:rPr>
              <a:t>Contents (3)  </a:t>
            </a:r>
            <a:endParaRPr/>
          </a:p>
        </p:txBody>
      </p:sp>
      <p:sp>
        <p:nvSpPr>
          <p:cNvPr id="152" name="Google Shape;152;p5"/>
          <p:cNvSpPr txBox="1"/>
          <p:nvPr>
            <p:ph idx="12" type="sldNum"/>
          </p:nvPr>
        </p:nvSpPr>
        <p:spPr>
          <a:xfrm>
            <a:off x="8778240" y="6455664"/>
            <a:ext cx="336042"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7F7F7F"/>
              </a:buClr>
              <a:buSzPts val="1000"/>
              <a:buFont typeface="Calibri"/>
              <a:buNone/>
            </a:pPr>
            <a:fld id="{00000000-1234-1234-1234-123412341234}" type="slidenum">
              <a:rPr b="0" i="0" lang="en-US" sz="1000" u="none" cap="none" strike="noStrike">
                <a:solidFill>
                  <a:srgbClr val="7F7F7F"/>
                </a:solidFill>
                <a:latin typeface="Calibri"/>
                <a:ea typeface="Calibri"/>
                <a:cs typeface="Calibri"/>
                <a:sym typeface="Calibri"/>
              </a:rPr>
              <a:t>‹#›</a:t>
            </a:fld>
            <a:endParaRPr b="0" i="0" sz="1000" u="none" cap="none" strike="noStrike">
              <a:solidFill>
                <a:srgbClr val="7F7F7F"/>
              </a:solidFill>
              <a:latin typeface="Calibri"/>
              <a:ea typeface="Calibri"/>
              <a:cs typeface="Calibri"/>
              <a:sym typeface="Calibri"/>
            </a:endParaRPr>
          </a:p>
        </p:txBody>
      </p:sp>
      <p:sp>
        <p:nvSpPr>
          <p:cNvPr id="153" name="Google Shape;153;p5"/>
          <p:cNvSpPr txBox="1"/>
          <p:nvPr/>
        </p:nvSpPr>
        <p:spPr>
          <a:xfrm>
            <a:off x="3681391" y="1613566"/>
            <a:ext cx="5112568" cy="4721572"/>
          </a:xfrm>
          <a:prstGeom prst="rect">
            <a:avLst/>
          </a:prstGeom>
          <a:noFill/>
          <a:ln>
            <a:noFill/>
          </a:ln>
        </p:spPr>
        <p:txBody>
          <a:bodyPr anchorCtr="0" anchor="t" bIns="34275" lIns="68575" spcFirstLastPara="1" rIns="68575" wrap="square" tIns="34275">
            <a:normAutofit/>
          </a:bodyPr>
          <a:lstStyle/>
          <a:p>
            <a:pPr indent="-457200" lvl="0" marL="457200" marR="0" rtl="0" algn="l">
              <a:spcBef>
                <a:spcPts val="0"/>
              </a:spcBef>
              <a:spcAft>
                <a:spcPts val="0"/>
              </a:spcAft>
              <a:buClr>
                <a:schemeClr val="dk1"/>
              </a:buClr>
              <a:buSzPts val="2400"/>
              <a:buFont typeface="Calibri"/>
              <a:buAutoNum type="arabicPeriod" startAt="21"/>
            </a:pPr>
            <a:r>
              <a:rPr b="0" i="0" lang="en-US" sz="2400" u="none" cap="none" strike="noStrike">
                <a:solidFill>
                  <a:schemeClr val="dk1"/>
                </a:solidFill>
                <a:latin typeface="Calibri"/>
                <a:ea typeface="Calibri"/>
                <a:cs typeface="Calibri"/>
                <a:sym typeface="Calibri"/>
              </a:rPr>
              <a:t>Gallery and Playback</a:t>
            </a:r>
            <a:endParaRPr/>
          </a:p>
          <a:p>
            <a:pPr indent="-457200" lvl="0" marL="457200" marR="0" rtl="0" algn="l">
              <a:spcBef>
                <a:spcPts val="480"/>
              </a:spcBef>
              <a:spcAft>
                <a:spcPts val="0"/>
              </a:spcAft>
              <a:buClr>
                <a:schemeClr val="dk1"/>
              </a:buClr>
              <a:buSzPts val="2400"/>
              <a:buFont typeface="Calibri"/>
              <a:buAutoNum type="arabicPeriod" startAt="21"/>
            </a:pPr>
            <a:r>
              <a:rPr b="0" i="0" lang="en-US" sz="2400" u="none" cap="none" strike="noStrike">
                <a:solidFill>
                  <a:schemeClr val="dk1"/>
                </a:solidFill>
                <a:latin typeface="Calibri"/>
                <a:ea typeface="Calibri"/>
                <a:cs typeface="Calibri"/>
                <a:sym typeface="Calibri"/>
              </a:rPr>
              <a:t>Download &amp; Delete videos</a:t>
            </a:r>
            <a:endParaRPr b="0" i="0" sz="2400" u="none" cap="none" strike="noStrike">
              <a:solidFill>
                <a:schemeClr val="dk1"/>
              </a:solidFill>
              <a:latin typeface="Calibri"/>
              <a:ea typeface="Calibri"/>
              <a:cs typeface="Calibri"/>
              <a:sym typeface="Calibri"/>
            </a:endParaRPr>
          </a:p>
          <a:p>
            <a:pPr indent="-457200" lvl="0" marL="457200" marR="0" rtl="0" algn="l">
              <a:spcBef>
                <a:spcPts val="480"/>
              </a:spcBef>
              <a:spcAft>
                <a:spcPts val="0"/>
              </a:spcAft>
              <a:buClr>
                <a:schemeClr val="dk1"/>
              </a:buClr>
              <a:buSzPts val="2400"/>
              <a:buFont typeface="Calibri"/>
              <a:buAutoNum type="arabicPeriod" startAt="21"/>
            </a:pPr>
            <a:r>
              <a:rPr b="0" i="0" lang="en-US" sz="2400" u="none" cap="none" strike="noStrike">
                <a:solidFill>
                  <a:schemeClr val="dk1"/>
                </a:solidFill>
                <a:latin typeface="Calibri"/>
                <a:ea typeface="Calibri"/>
                <a:cs typeface="Calibri"/>
                <a:sym typeface="Calibri"/>
              </a:rPr>
              <a:t>View and add notes to video files</a:t>
            </a:r>
            <a:endParaRPr/>
          </a:p>
          <a:p>
            <a:pPr indent="-457200" lvl="0" marL="457200" marR="0" rtl="0" algn="l">
              <a:spcBef>
                <a:spcPts val="480"/>
              </a:spcBef>
              <a:spcAft>
                <a:spcPts val="0"/>
              </a:spcAft>
              <a:buClr>
                <a:schemeClr val="dk1"/>
              </a:buClr>
              <a:buSzPts val="2400"/>
              <a:buFont typeface="Calibri"/>
              <a:buAutoNum type="arabicPeriod" startAt="21"/>
            </a:pPr>
            <a:r>
              <a:rPr b="0" i="0" lang="en-US" sz="2400" u="none" cap="none" strike="noStrike">
                <a:solidFill>
                  <a:schemeClr val="dk1"/>
                </a:solidFill>
                <a:latin typeface="Calibri"/>
                <a:ea typeface="Calibri"/>
                <a:cs typeface="Calibri"/>
                <a:sym typeface="Calibri"/>
              </a:rPr>
              <a:t>Cleaning and Low Level Disinfection</a:t>
            </a:r>
            <a:endParaRPr/>
          </a:p>
          <a:p>
            <a:pPr indent="-457200" lvl="0" marL="457200" marR="0" rtl="0" algn="l">
              <a:spcBef>
                <a:spcPts val="480"/>
              </a:spcBef>
              <a:spcAft>
                <a:spcPts val="0"/>
              </a:spcAft>
              <a:buClr>
                <a:schemeClr val="dk1"/>
              </a:buClr>
              <a:buSzPts val="2400"/>
              <a:buFont typeface="Calibri"/>
              <a:buAutoNum type="arabicPeriod" startAt="21"/>
            </a:pPr>
            <a:r>
              <a:rPr b="0" i="0" lang="en-US" sz="2400" u="none" cap="none" strike="noStrike">
                <a:solidFill>
                  <a:schemeClr val="dk1"/>
                </a:solidFill>
                <a:latin typeface="Calibri"/>
                <a:ea typeface="Calibri"/>
                <a:cs typeface="Calibri"/>
                <a:sym typeface="Calibri"/>
              </a:rPr>
              <a:t>Troubleshooting</a:t>
            </a:r>
            <a:endParaRPr/>
          </a:p>
          <a:p>
            <a:pPr indent="-457200" lvl="0" marL="457200" marR="0" rtl="0" algn="l">
              <a:spcBef>
                <a:spcPts val="480"/>
              </a:spcBef>
              <a:spcAft>
                <a:spcPts val="0"/>
              </a:spcAft>
              <a:buClr>
                <a:schemeClr val="dk1"/>
              </a:buClr>
              <a:buSzPts val="2400"/>
              <a:buFont typeface="Calibri"/>
              <a:buAutoNum type="arabicPeriod" startAt="21"/>
            </a:pPr>
            <a:r>
              <a:rPr b="0" i="0" lang="en-US" sz="2400" u="none" cap="none" strike="noStrike">
                <a:solidFill>
                  <a:schemeClr val="dk1"/>
                </a:solidFill>
                <a:latin typeface="Calibri"/>
                <a:ea typeface="Calibri"/>
                <a:cs typeface="Calibri"/>
                <a:sym typeface="Calibri"/>
              </a:rPr>
              <a:t>User Assistance  </a:t>
            </a:r>
            <a:endParaRPr/>
          </a:p>
          <a:p>
            <a:pPr indent="-457200" lvl="0" marL="457200" marR="0" rtl="0" algn="l">
              <a:spcBef>
                <a:spcPts val="480"/>
              </a:spcBef>
              <a:spcAft>
                <a:spcPts val="0"/>
              </a:spcAft>
              <a:buClr>
                <a:schemeClr val="dk1"/>
              </a:buClr>
              <a:buSzPts val="2400"/>
              <a:buFont typeface="Calibri"/>
              <a:buAutoNum type="arabicPeriod" startAt="21"/>
            </a:pPr>
            <a:r>
              <a:rPr b="0" i="0" lang="en-US" sz="2400" u="none" cap="none" strike="noStrike">
                <a:solidFill>
                  <a:schemeClr val="dk1"/>
                </a:solidFill>
                <a:latin typeface="Calibri"/>
                <a:ea typeface="Calibri"/>
                <a:cs typeface="Calibri"/>
                <a:sym typeface="Calibri"/>
              </a:rPr>
              <a:t>Important Safety Instructions</a:t>
            </a:r>
            <a:endParaRPr/>
          </a:p>
        </p:txBody>
      </p:sp>
    </p:spTree>
  </p:cSld>
  <p:clrMapOvr>
    <a:masterClrMapping/>
  </p:clrMapOvr>
  <p:transition spd="slow">
    <p:fade/>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5" name="Shape 915"/>
        <p:cNvGrpSpPr/>
        <p:nvPr/>
      </p:nvGrpSpPr>
      <p:grpSpPr>
        <a:xfrm>
          <a:off x="0" y="0"/>
          <a:ext cx="0" cy="0"/>
          <a:chOff x="0" y="0"/>
          <a:chExt cx="0" cy="0"/>
        </a:xfrm>
      </p:grpSpPr>
      <p:sp>
        <p:nvSpPr>
          <p:cNvPr id="916" name="Google Shape;916;p50"/>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7" name="Google Shape;917;p50"/>
          <p:cNvSpPr txBox="1"/>
          <p:nvPr>
            <p:ph type="title"/>
          </p:nvPr>
        </p:nvSpPr>
        <p:spPr>
          <a:xfrm>
            <a:off x="853961" y="260648"/>
            <a:ext cx="4583799" cy="64413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500"/>
              <a:buFont typeface="Calibri"/>
              <a:buNone/>
            </a:pPr>
            <a:r>
              <a:rPr lang="en-US" sz="3500">
                <a:solidFill>
                  <a:schemeClr val="dk1"/>
                </a:solidFill>
                <a:latin typeface="Calibri"/>
                <a:ea typeface="Calibri"/>
                <a:cs typeface="Calibri"/>
                <a:sym typeface="Calibri"/>
              </a:rPr>
              <a:t>25. Troubleshooting (2) </a:t>
            </a:r>
            <a:endParaRPr/>
          </a:p>
        </p:txBody>
      </p:sp>
      <p:sp>
        <p:nvSpPr>
          <p:cNvPr id="918" name="Google Shape;918;p50"/>
          <p:cNvSpPr txBox="1"/>
          <p:nvPr/>
        </p:nvSpPr>
        <p:spPr>
          <a:xfrm>
            <a:off x="539552" y="1141882"/>
            <a:ext cx="4454241" cy="5253210"/>
          </a:xfrm>
          <a:prstGeom prst="rect">
            <a:avLst/>
          </a:prstGeom>
          <a:noFill/>
          <a:ln>
            <a:noFill/>
          </a:ln>
        </p:spPr>
        <p:txBody>
          <a:bodyPr anchorCtr="0" anchor="t" bIns="45700" lIns="91425" spcFirstLastPara="1" rIns="91425" wrap="square" tIns="45700">
            <a:normAutofit fontScale="92500" lnSpcReduction="10000"/>
          </a:bodyPr>
          <a:lstStyle/>
          <a:p>
            <a:pPr indent="-228600" lvl="0" marL="342900" marR="0" rtl="0" algn="l">
              <a:lnSpc>
                <a:spcPct val="90000"/>
              </a:lnSpc>
              <a:spcBef>
                <a:spcPts val="0"/>
              </a:spcBef>
              <a:spcAft>
                <a:spcPts val="0"/>
              </a:spcAft>
              <a:buClr>
                <a:schemeClr val="dk1"/>
              </a:buClr>
              <a:buSzPct val="100000"/>
              <a:buFont typeface="Arial"/>
              <a:buChar char="•"/>
            </a:pPr>
            <a:r>
              <a:rPr lang="en-US" sz="2600">
                <a:solidFill>
                  <a:schemeClr val="dk1"/>
                </a:solidFill>
                <a:latin typeface="Calibri"/>
                <a:ea typeface="Calibri"/>
                <a:cs typeface="Calibri"/>
                <a:sym typeface="Calibri"/>
              </a:rPr>
              <a:t>When connecting to a PC through USB (A681 cable), avoid manipulating files directly. Use of “Airtraq Cam” App to upload and manage videos is recommended.</a:t>
            </a:r>
            <a:endParaRPr/>
          </a:p>
          <a:p>
            <a:pPr indent="152717" lvl="0" marL="0" marR="0" rtl="0" algn="l">
              <a:lnSpc>
                <a:spcPct val="90000"/>
              </a:lnSpc>
              <a:spcBef>
                <a:spcPts val="600"/>
              </a:spcBef>
              <a:spcAft>
                <a:spcPts val="0"/>
              </a:spcAft>
              <a:buClr>
                <a:schemeClr val="dk1"/>
              </a:buClr>
              <a:buSzPct val="100000"/>
              <a:buFont typeface="Arial"/>
              <a:buNone/>
            </a:pPr>
            <a:r>
              <a:t/>
            </a:r>
            <a:endParaRPr sz="2600">
              <a:solidFill>
                <a:schemeClr val="dk1"/>
              </a:solidFill>
              <a:latin typeface="Calibri"/>
              <a:ea typeface="Calibri"/>
              <a:cs typeface="Calibri"/>
              <a:sym typeface="Calibri"/>
            </a:endParaRPr>
          </a:p>
          <a:p>
            <a:pPr indent="-228600" lvl="0" marL="342900" marR="0" rtl="0" algn="l">
              <a:lnSpc>
                <a:spcPct val="90000"/>
              </a:lnSpc>
              <a:spcBef>
                <a:spcPts val="600"/>
              </a:spcBef>
              <a:spcAft>
                <a:spcPts val="0"/>
              </a:spcAft>
              <a:buClr>
                <a:schemeClr val="dk1"/>
              </a:buClr>
              <a:buSzPct val="100000"/>
              <a:buFont typeface="Arial"/>
              <a:buChar char="•"/>
            </a:pPr>
            <a:r>
              <a:rPr lang="en-US" sz="2600">
                <a:solidFill>
                  <a:schemeClr val="dk1"/>
                </a:solidFill>
                <a:latin typeface="Calibri"/>
                <a:ea typeface="Calibri"/>
                <a:cs typeface="Calibri"/>
                <a:sym typeface="Calibri"/>
              </a:rPr>
              <a:t>If problems persist perform a “Hard Reset” back to factory settings. </a:t>
            </a:r>
            <a:endParaRPr/>
          </a:p>
          <a:p>
            <a:pPr indent="-228600" lvl="1" marL="800100" marR="0" rtl="0" algn="l">
              <a:lnSpc>
                <a:spcPct val="90000"/>
              </a:lnSpc>
              <a:spcBef>
                <a:spcPts val="600"/>
              </a:spcBef>
              <a:spcAft>
                <a:spcPts val="0"/>
              </a:spcAft>
              <a:buClr>
                <a:schemeClr val="dk1"/>
              </a:buClr>
              <a:buSzPct val="100000"/>
              <a:buFont typeface="Arial"/>
              <a:buChar char="•"/>
            </a:pPr>
            <a:r>
              <a:rPr b="0" i="0" lang="en-US" sz="2600" u="none" cap="none" strike="noStrike">
                <a:solidFill>
                  <a:schemeClr val="dk1"/>
                </a:solidFill>
                <a:latin typeface="Calibri"/>
                <a:ea typeface="Calibri"/>
                <a:cs typeface="Calibri"/>
                <a:sym typeface="Calibri"/>
              </a:rPr>
              <a:t>Connect to PC through USB (A681 cable). </a:t>
            </a:r>
            <a:endParaRPr/>
          </a:p>
          <a:p>
            <a:pPr indent="-228600" lvl="1" marL="800100" marR="0" rtl="0" algn="l">
              <a:lnSpc>
                <a:spcPct val="90000"/>
              </a:lnSpc>
              <a:spcBef>
                <a:spcPts val="600"/>
              </a:spcBef>
              <a:spcAft>
                <a:spcPts val="0"/>
              </a:spcAft>
              <a:buClr>
                <a:schemeClr val="dk1"/>
              </a:buClr>
              <a:buSzPct val="100000"/>
              <a:buFont typeface="Arial"/>
              <a:buChar char="•"/>
            </a:pPr>
            <a:r>
              <a:rPr b="0" i="0" lang="en-US" sz="2600" u="none" cap="none" strike="noStrike">
                <a:solidFill>
                  <a:schemeClr val="dk1"/>
                </a:solidFill>
                <a:latin typeface="Calibri"/>
                <a:ea typeface="Calibri"/>
                <a:cs typeface="Calibri"/>
                <a:sym typeface="Calibri"/>
              </a:rPr>
              <a:t>Open “Airtraq Cam” App. </a:t>
            </a:r>
            <a:endParaRPr/>
          </a:p>
          <a:p>
            <a:pPr indent="-228600" lvl="1" marL="800100" marR="0" rtl="0" algn="l">
              <a:lnSpc>
                <a:spcPct val="90000"/>
              </a:lnSpc>
              <a:spcBef>
                <a:spcPts val="600"/>
              </a:spcBef>
              <a:spcAft>
                <a:spcPts val="0"/>
              </a:spcAft>
              <a:buClr>
                <a:schemeClr val="dk1"/>
              </a:buClr>
              <a:buSzPct val="100000"/>
              <a:buFont typeface="Arial"/>
              <a:buChar char="•"/>
            </a:pPr>
            <a:r>
              <a:rPr b="0" i="0" lang="en-US" sz="2600" u="none" cap="none" strike="noStrike">
                <a:solidFill>
                  <a:schemeClr val="dk1"/>
                </a:solidFill>
                <a:latin typeface="Calibri"/>
                <a:ea typeface="Calibri"/>
                <a:cs typeface="Calibri"/>
                <a:sym typeface="Calibri"/>
              </a:rPr>
              <a:t>Select  Reset A600 from the upper bar menu.</a:t>
            </a:r>
            <a:endParaRPr/>
          </a:p>
          <a:p>
            <a:pPr indent="99822" lvl="0" marL="0" marR="0" rtl="0" algn="l">
              <a:lnSpc>
                <a:spcPct val="90000"/>
              </a:lnSpc>
              <a:spcBef>
                <a:spcPts val="600"/>
              </a:spcBef>
              <a:spcAft>
                <a:spcPts val="0"/>
              </a:spcAft>
              <a:buClr>
                <a:schemeClr val="dk1"/>
              </a:buClr>
              <a:buSzPct val="100000"/>
              <a:buFont typeface="Arial"/>
              <a:buNone/>
            </a:pPr>
            <a:r>
              <a:t/>
            </a:r>
            <a:endParaRPr sz="1700">
              <a:solidFill>
                <a:schemeClr val="dk1"/>
              </a:solidFill>
              <a:latin typeface="Calibri"/>
              <a:ea typeface="Calibri"/>
              <a:cs typeface="Calibri"/>
              <a:sym typeface="Calibri"/>
            </a:endParaRPr>
          </a:p>
        </p:txBody>
      </p:sp>
      <p:sp>
        <p:nvSpPr>
          <p:cNvPr id="919" name="Google Shape;919;p50"/>
          <p:cNvSpPr/>
          <p:nvPr/>
        </p:nvSpPr>
        <p:spPr>
          <a:xfrm flipH="1" rot="10800000">
            <a:off x="6092499" y="-5"/>
            <a:ext cx="3069391" cy="6858000"/>
          </a:xfrm>
          <a:prstGeom prst="rect">
            <a:avLst/>
          </a:prstGeom>
          <a:gradFill>
            <a:gsLst>
              <a:gs pos="0">
                <a:srgbClr val="000000">
                  <a:alpha val="93725"/>
                </a:srgbClr>
              </a:gs>
              <a:gs pos="8000">
                <a:srgbClr val="000000">
                  <a:alpha val="93725"/>
                </a:srgbClr>
              </a:gs>
              <a:gs pos="100000">
                <a:schemeClr val="accent1"/>
              </a:gs>
            </a:gsLst>
            <a:lin ang="2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20" name="Google Shape;920;p50"/>
          <p:cNvSpPr/>
          <p:nvPr/>
        </p:nvSpPr>
        <p:spPr>
          <a:xfrm flipH="1" rot="10800000">
            <a:off x="6092499" y="-2"/>
            <a:ext cx="3069391" cy="6400369"/>
          </a:xfrm>
          <a:prstGeom prst="rect">
            <a:avLst/>
          </a:prstGeom>
          <a:gradFill>
            <a:gsLst>
              <a:gs pos="0">
                <a:srgbClr val="244061">
                  <a:alpha val="0"/>
                </a:srgbClr>
              </a:gs>
              <a:gs pos="31000">
                <a:srgbClr val="244061">
                  <a:alpha val="0"/>
                </a:srgbClr>
              </a:gs>
              <a:gs pos="100000">
                <a:srgbClr val="244061">
                  <a:alpha val="25882"/>
                </a:srgbClr>
              </a:gs>
            </a:gsLst>
            <a:lin ang="18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21" name="Google Shape;921;p50"/>
          <p:cNvSpPr/>
          <p:nvPr/>
        </p:nvSpPr>
        <p:spPr>
          <a:xfrm flipH="1" rot="10800000">
            <a:off x="6092499" y="-22"/>
            <a:ext cx="3051501" cy="6400389"/>
          </a:xfrm>
          <a:prstGeom prst="rect">
            <a:avLst/>
          </a:prstGeom>
          <a:gradFill>
            <a:gsLst>
              <a:gs pos="0">
                <a:srgbClr val="4F81BD">
                  <a:alpha val="0"/>
                </a:srgbClr>
              </a:gs>
              <a:gs pos="72000">
                <a:srgbClr val="000000">
                  <a:alpha val="20784"/>
                </a:srgbClr>
              </a:gs>
              <a:gs pos="100000">
                <a:srgbClr val="000000">
                  <a:alpha val="20784"/>
                </a:srgbClr>
              </a:gs>
            </a:gsLst>
            <a:lin ang="3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22" name="Google Shape;922;p50"/>
          <p:cNvSpPr/>
          <p:nvPr/>
        </p:nvSpPr>
        <p:spPr>
          <a:xfrm flipH="1" rot="10800000">
            <a:off x="6092499" y="-10"/>
            <a:ext cx="2708601" cy="6857997"/>
          </a:xfrm>
          <a:prstGeom prst="rect">
            <a:avLst/>
          </a:prstGeom>
          <a:gradFill>
            <a:gsLst>
              <a:gs pos="0">
                <a:srgbClr val="4F81BD">
                  <a:alpha val="0"/>
                </a:srgbClr>
              </a:gs>
              <a:gs pos="93000">
                <a:srgbClr val="000000">
                  <a:alpha val="28627"/>
                </a:srgbClr>
              </a:gs>
              <a:gs pos="100000">
                <a:srgbClr val="000000">
                  <a:alpha val="28627"/>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23" name="Google Shape;923;p50"/>
          <p:cNvPicPr preferRelativeResize="0"/>
          <p:nvPr/>
        </p:nvPicPr>
        <p:blipFill rotWithShape="1">
          <a:blip r:embed="rId3">
            <a:alphaModFix/>
          </a:blip>
          <a:srcRect b="0" l="0" r="0" t="0"/>
          <a:stretch/>
        </p:blipFill>
        <p:spPr>
          <a:xfrm>
            <a:off x="5306975" y="2166418"/>
            <a:ext cx="3127897" cy="2557056"/>
          </a:xfrm>
          <a:prstGeom prst="rect">
            <a:avLst/>
          </a:prstGeom>
          <a:noFill/>
          <a:ln>
            <a:noFill/>
          </a:ln>
        </p:spPr>
      </p:pic>
      <p:sp>
        <p:nvSpPr>
          <p:cNvPr id="924" name="Google Shape;924;p50"/>
          <p:cNvSpPr txBox="1"/>
          <p:nvPr>
            <p:ph idx="12" type="sldNum"/>
          </p:nvPr>
        </p:nvSpPr>
        <p:spPr>
          <a:xfrm>
            <a:off x="8778240" y="6459378"/>
            <a:ext cx="336042" cy="365125"/>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US" sz="1000">
                <a:solidFill>
                  <a:srgbClr val="FFFFFF"/>
                </a:solidFill>
              </a:rPr>
              <a:t>‹#›</a:t>
            </a:fld>
            <a:endParaRPr sz="1000">
              <a:solidFill>
                <a:srgbClr val="FFFFFF"/>
              </a:solidFill>
            </a:endParaRPr>
          </a:p>
        </p:txBody>
      </p:sp>
      <p:sp>
        <p:nvSpPr>
          <p:cNvPr id="925" name="Google Shape;925;p50"/>
          <p:cNvSpPr/>
          <p:nvPr/>
        </p:nvSpPr>
        <p:spPr>
          <a:xfrm>
            <a:off x="0" y="1146150"/>
            <a:ext cx="457200" cy="270000"/>
          </a:xfrm>
          <a:prstGeom prst="rect">
            <a:avLst/>
          </a:prstGeom>
          <a:solidFill>
            <a:srgbClr val="04497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Tree>
  </p:cSld>
  <p:clrMapOvr>
    <a:masterClrMapping/>
  </p:clrMapOvr>
  <p:transition spd="slow">
    <p:fade/>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29" name="Shape 929"/>
        <p:cNvGrpSpPr/>
        <p:nvPr/>
      </p:nvGrpSpPr>
      <p:grpSpPr>
        <a:xfrm>
          <a:off x="0" y="0"/>
          <a:ext cx="0" cy="0"/>
          <a:chOff x="0" y="0"/>
          <a:chExt cx="0" cy="0"/>
        </a:xfrm>
      </p:grpSpPr>
      <p:sp>
        <p:nvSpPr>
          <p:cNvPr id="930" name="Google Shape;930;p51"/>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1" name="Google Shape;931;p51"/>
          <p:cNvSpPr/>
          <p:nvPr/>
        </p:nvSpPr>
        <p:spPr>
          <a:xfrm flipH="1" rot="5400000">
            <a:off x="-1922632" y="1922631"/>
            <a:ext cx="6875818" cy="3030558"/>
          </a:xfrm>
          <a:prstGeom prst="rect">
            <a:avLst/>
          </a:prstGeom>
          <a:gradFill>
            <a:gsLst>
              <a:gs pos="0">
                <a:srgbClr val="000000"/>
              </a:gs>
              <a:gs pos="11000">
                <a:srgbClr val="000000"/>
              </a:gs>
              <a:gs pos="100000">
                <a:srgbClr val="366092"/>
              </a:gs>
            </a:gsLst>
            <a:lin ang="186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2" name="Google Shape;932;p51"/>
          <p:cNvSpPr/>
          <p:nvPr/>
        </p:nvSpPr>
        <p:spPr>
          <a:xfrm flipH="1">
            <a:off x="342900" y="8482"/>
            <a:ext cx="2676207" cy="6858000"/>
          </a:xfrm>
          <a:prstGeom prst="rect">
            <a:avLst/>
          </a:prstGeom>
          <a:gradFill>
            <a:gsLst>
              <a:gs pos="0">
                <a:srgbClr val="4F81BD">
                  <a:alpha val="31764"/>
                </a:srgbClr>
              </a:gs>
              <a:gs pos="70000">
                <a:srgbClr val="000000">
                  <a:alpha val="0"/>
                </a:srgbClr>
              </a:gs>
              <a:gs pos="100000">
                <a:srgbClr val="000000">
                  <a:alpha val="0"/>
                </a:srgbClr>
              </a:gs>
            </a:gsLst>
            <a:lin ang="6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3" name="Google Shape;933;p51"/>
          <p:cNvSpPr/>
          <p:nvPr/>
        </p:nvSpPr>
        <p:spPr>
          <a:xfrm rot="6097846">
            <a:off x="-1161554" y="1712395"/>
            <a:ext cx="4808302" cy="3066500"/>
          </a:xfrm>
          <a:custGeom>
            <a:rect b="b" l="l" r="r" t="t"/>
            <a:pathLst>
              <a:path extrusionOk="0" h="4088666" w="4808302">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0">
                <a:srgbClr val="93B3D7">
                  <a:alpha val="0"/>
                </a:srgbClr>
              </a:gs>
              <a:gs pos="39000">
                <a:srgbClr val="93B3D7">
                  <a:alpha val="0"/>
                </a:srgbClr>
              </a:gs>
              <a:gs pos="100000">
                <a:srgbClr val="366092">
                  <a:alpha val="25882"/>
                </a:srgbClr>
              </a:gs>
            </a:gsLst>
            <a:lin ang="16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4" name="Google Shape;934;p51"/>
          <p:cNvSpPr txBox="1"/>
          <p:nvPr>
            <p:ph type="title"/>
          </p:nvPr>
        </p:nvSpPr>
        <p:spPr>
          <a:xfrm>
            <a:off x="524706" y="1282890"/>
            <a:ext cx="2213376" cy="2756847"/>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rgbClr val="FFFFFF"/>
              </a:buClr>
              <a:buSzPts val="3500"/>
              <a:buFont typeface="Calibri"/>
              <a:buNone/>
            </a:pPr>
            <a:r>
              <a:rPr lang="en-US" sz="3500">
                <a:solidFill>
                  <a:srgbClr val="FFFFFF"/>
                </a:solidFill>
                <a:latin typeface="Calibri"/>
                <a:ea typeface="Calibri"/>
                <a:cs typeface="Calibri"/>
                <a:sym typeface="Calibri"/>
              </a:rPr>
              <a:t>26. User Assistance </a:t>
            </a:r>
            <a:endParaRPr/>
          </a:p>
        </p:txBody>
      </p:sp>
      <p:sp>
        <p:nvSpPr>
          <p:cNvPr id="935" name="Google Shape;935;p51"/>
          <p:cNvSpPr/>
          <p:nvPr/>
        </p:nvSpPr>
        <p:spPr>
          <a:xfrm rot="-5400000">
            <a:off x="279038" y="4107658"/>
            <a:ext cx="2469272" cy="3030557"/>
          </a:xfrm>
          <a:prstGeom prst="rect">
            <a:avLst/>
          </a:prstGeom>
          <a:gradFill>
            <a:gsLst>
              <a:gs pos="0">
                <a:srgbClr val="4F81BD">
                  <a:alpha val="23921"/>
                </a:srgbClr>
              </a:gs>
              <a:gs pos="100000">
                <a:srgbClr val="244061">
                  <a:alpha val="0"/>
                </a:srgbClr>
              </a:gs>
            </a:gsLst>
            <a:lin ang="11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6" name="Google Shape;936;p51"/>
          <p:cNvSpPr txBox="1"/>
          <p:nvPr/>
        </p:nvSpPr>
        <p:spPr>
          <a:xfrm>
            <a:off x="3501418" y="4039737"/>
            <a:ext cx="5084846" cy="1717957"/>
          </a:xfrm>
          <a:prstGeom prst="rect">
            <a:avLst/>
          </a:prstGeom>
          <a:noFill/>
          <a:ln>
            <a:noFill/>
          </a:ln>
        </p:spPr>
        <p:txBody>
          <a:bodyPr anchorCtr="0" anchor="t" bIns="45700" lIns="91425" spcFirstLastPara="1" rIns="91425" wrap="square" tIns="45700">
            <a:normAutofit lnSpcReduction="10000"/>
          </a:bodyPr>
          <a:lstStyle/>
          <a:p>
            <a:pPr indent="0" lvl="0" marL="0" marR="0" rtl="0" algn="r">
              <a:lnSpc>
                <a:spcPct val="90000"/>
              </a:lnSpc>
              <a:spcBef>
                <a:spcPts val="0"/>
              </a:spcBef>
              <a:spcAft>
                <a:spcPts val="0"/>
              </a:spcAft>
              <a:buNone/>
            </a:pPr>
            <a:r>
              <a:t/>
            </a:r>
            <a:endParaRPr sz="1400">
              <a:solidFill>
                <a:srgbClr val="FFFFFF"/>
              </a:solidFill>
              <a:latin typeface="Calibri"/>
              <a:ea typeface="Calibri"/>
              <a:cs typeface="Calibri"/>
              <a:sym typeface="Calibri"/>
            </a:endParaRPr>
          </a:p>
          <a:p>
            <a:pPr indent="-342900" lvl="0" marL="342900" marR="0" rtl="0" algn="l">
              <a:lnSpc>
                <a:spcPct val="90000"/>
              </a:lnSpc>
              <a:spcBef>
                <a:spcPts val="1000"/>
              </a:spcBef>
              <a:spcAft>
                <a:spcPts val="0"/>
              </a:spcAft>
              <a:buClr>
                <a:schemeClr val="dk1"/>
              </a:buClr>
              <a:buSzPts val="2400"/>
              <a:buFont typeface="Arial"/>
              <a:buChar char="•"/>
            </a:pPr>
            <a:r>
              <a:rPr lang="en-US" sz="2400">
                <a:solidFill>
                  <a:schemeClr val="dk1"/>
                </a:solidFill>
                <a:latin typeface="Roboto"/>
                <a:ea typeface="Roboto"/>
                <a:cs typeface="Roboto"/>
                <a:sym typeface="Roboto"/>
              </a:rPr>
              <a:t>Or send an email to: user.assistance@airtraq.com</a:t>
            </a:r>
            <a:endParaRPr/>
          </a:p>
          <a:p>
            <a:pPr indent="0" lvl="0" marL="0" marR="0" rtl="0" algn="r">
              <a:lnSpc>
                <a:spcPct val="90000"/>
              </a:lnSpc>
              <a:spcBef>
                <a:spcPts val="1600"/>
              </a:spcBef>
              <a:spcAft>
                <a:spcPts val="0"/>
              </a:spcAft>
              <a:buNone/>
            </a:pPr>
            <a:r>
              <a:t/>
            </a:r>
            <a:endParaRPr sz="1400">
              <a:solidFill>
                <a:srgbClr val="FFFFFF"/>
              </a:solidFill>
              <a:latin typeface="Calibri"/>
              <a:ea typeface="Calibri"/>
              <a:cs typeface="Calibri"/>
              <a:sym typeface="Calibri"/>
            </a:endParaRPr>
          </a:p>
          <a:p>
            <a:pPr indent="0" lvl="0" marL="0" marR="0" rtl="0" algn="r">
              <a:lnSpc>
                <a:spcPct val="90000"/>
              </a:lnSpc>
              <a:spcBef>
                <a:spcPts val="1000"/>
              </a:spcBef>
              <a:spcAft>
                <a:spcPts val="0"/>
              </a:spcAft>
              <a:buNone/>
            </a:pPr>
            <a:r>
              <a:rPr lang="en-US" sz="1400">
                <a:solidFill>
                  <a:srgbClr val="FFFFFF"/>
                </a:solidFill>
                <a:latin typeface="Calibri"/>
                <a:ea typeface="Calibri"/>
                <a:cs typeface="Calibri"/>
                <a:sym typeface="Calibri"/>
              </a:rPr>
              <a:t> </a:t>
            </a:r>
            <a:endParaRPr/>
          </a:p>
        </p:txBody>
      </p:sp>
      <p:sp>
        <p:nvSpPr>
          <p:cNvPr id="937" name="Google Shape;937;p51"/>
          <p:cNvSpPr txBox="1"/>
          <p:nvPr>
            <p:ph idx="12" type="sldNum"/>
          </p:nvPr>
        </p:nvSpPr>
        <p:spPr>
          <a:xfrm>
            <a:off x="8778240" y="6455664"/>
            <a:ext cx="336042" cy="365125"/>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US" sz="1000">
                <a:solidFill>
                  <a:srgbClr val="FFFFFF"/>
                </a:solidFill>
              </a:rPr>
              <a:t>‹#›</a:t>
            </a:fld>
            <a:endParaRPr sz="1000">
              <a:solidFill>
                <a:srgbClr val="FFFFFF"/>
              </a:solidFill>
            </a:endParaRPr>
          </a:p>
        </p:txBody>
      </p:sp>
      <p:sp>
        <p:nvSpPr>
          <p:cNvPr id="938" name="Google Shape;938;p51"/>
          <p:cNvSpPr/>
          <p:nvPr/>
        </p:nvSpPr>
        <p:spPr>
          <a:xfrm>
            <a:off x="0" y="1146150"/>
            <a:ext cx="457200" cy="270000"/>
          </a:xfrm>
          <a:prstGeom prst="rect">
            <a:avLst/>
          </a:prstGeom>
          <a:solidFill>
            <a:srgbClr val="04497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
        <p:nvSpPr>
          <p:cNvPr id="939" name="Google Shape;939;p51"/>
          <p:cNvSpPr txBox="1"/>
          <p:nvPr/>
        </p:nvSpPr>
        <p:spPr>
          <a:xfrm>
            <a:off x="3513193" y="581748"/>
            <a:ext cx="4816472" cy="2985433"/>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400"/>
              <a:buFont typeface="Arial"/>
              <a:buChar char="•"/>
            </a:pPr>
            <a:r>
              <a:rPr lang="en-US" sz="2400">
                <a:solidFill>
                  <a:schemeClr val="dk1"/>
                </a:solidFill>
                <a:latin typeface="Roboto"/>
                <a:ea typeface="Roboto"/>
                <a:cs typeface="Roboto"/>
                <a:sym typeface="Roboto"/>
              </a:rPr>
              <a:t>Please contact your Airtraq Agent </a:t>
            </a:r>
            <a:endParaRPr/>
          </a:p>
          <a:p>
            <a:pPr indent="0" lvl="0" marL="0" marR="0" rtl="0" algn="l">
              <a:spcBef>
                <a:spcPts val="600"/>
              </a:spcBef>
              <a:spcAft>
                <a:spcPts val="0"/>
              </a:spcAft>
              <a:buNone/>
            </a:pPr>
            <a:r>
              <a:t/>
            </a:r>
            <a:endParaRPr sz="2400">
              <a:solidFill>
                <a:schemeClr val="dk1"/>
              </a:solidFill>
              <a:latin typeface="Roboto"/>
              <a:ea typeface="Roboto"/>
              <a:cs typeface="Roboto"/>
              <a:sym typeface="Roboto"/>
            </a:endParaRPr>
          </a:p>
          <a:p>
            <a:pPr indent="0" lvl="0" marL="0" marR="0" rtl="0" algn="l">
              <a:spcBef>
                <a:spcPts val="600"/>
              </a:spcBef>
              <a:spcAft>
                <a:spcPts val="0"/>
              </a:spcAft>
              <a:buNone/>
            </a:pPr>
            <a:r>
              <a:t/>
            </a:r>
            <a:endParaRPr sz="2400">
              <a:solidFill>
                <a:schemeClr val="dk1"/>
              </a:solidFill>
              <a:latin typeface="Roboto"/>
              <a:ea typeface="Roboto"/>
              <a:cs typeface="Roboto"/>
              <a:sym typeface="Roboto"/>
            </a:endParaRPr>
          </a:p>
          <a:p>
            <a:pPr indent="-342900" lvl="0" marL="342900" marR="0" rtl="0" algn="l">
              <a:spcBef>
                <a:spcPts val="600"/>
              </a:spcBef>
              <a:spcAft>
                <a:spcPts val="0"/>
              </a:spcAft>
              <a:buClr>
                <a:schemeClr val="dk1"/>
              </a:buClr>
              <a:buSzPts val="2400"/>
              <a:buFont typeface="Arial"/>
              <a:buChar char="•"/>
            </a:pPr>
            <a:r>
              <a:rPr lang="en-US" sz="2400">
                <a:solidFill>
                  <a:schemeClr val="dk1"/>
                </a:solidFill>
                <a:latin typeface="Roboto"/>
                <a:ea typeface="Roboto"/>
                <a:cs typeface="Roboto"/>
                <a:sym typeface="Roboto"/>
              </a:rPr>
              <a:t>Or contact the manufacturer at </a:t>
            </a:r>
            <a:r>
              <a:rPr lang="en-US" sz="2400" u="sng">
                <a:solidFill>
                  <a:schemeClr val="dk1"/>
                </a:solidFill>
                <a:latin typeface="Roboto"/>
                <a:ea typeface="Roboto"/>
                <a:cs typeface="Roboto"/>
                <a:sym typeface="Roboto"/>
                <a:hlinkClick r:id="rId3">
                  <a:extLst>
                    <a:ext uri="{A12FA001-AC4F-418D-AE19-62706E023703}">
                      <ahyp:hlinkClr val="tx"/>
                    </a:ext>
                  </a:extLst>
                </a:hlinkClick>
              </a:rPr>
              <a:t>www.Airtraq.com</a:t>
            </a:r>
            <a:r>
              <a:rPr lang="en-US" sz="2400">
                <a:solidFill>
                  <a:schemeClr val="dk1"/>
                </a:solidFill>
                <a:latin typeface="Roboto"/>
                <a:ea typeface="Roboto"/>
                <a:cs typeface="Roboto"/>
                <a:sym typeface="Roboto"/>
              </a:rPr>
              <a:t> </a:t>
            </a:r>
            <a:endParaRPr/>
          </a:p>
          <a:p>
            <a:pPr indent="0" lvl="0" marL="0" marR="0" rtl="0" algn="l">
              <a:spcBef>
                <a:spcPts val="600"/>
              </a:spcBef>
              <a:spcAft>
                <a:spcPts val="0"/>
              </a:spcAft>
              <a:buNone/>
            </a:pPr>
            <a:r>
              <a:rPr lang="en-US" sz="2400">
                <a:solidFill>
                  <a:schemeClr val="dk1"/>
                </a:solidFill>
                <a:latin typeface="Roboto"/>
                <a:ea typeface="Roboto"/>
                <a:cs typeface="Roboto"/>
                <a:sym typeface="Roboto"/>
              </a:rPr>
              <a:t> </a:t>
            </a:r>
            <a:endParaRPr/>
          </a:p>
        </p:txBody>
      </p:sp>
    </p:spTree>
  </p:cSld>
  <p:clrMapOvr>
    <a:masterClrMapping/>
  </p:clrMapOvr>
  <p:transition spd="slow">
    <p:fade/>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43" name="Shape 943"/>
        <p:cNvGrpSpPr/>
        <p:nvPr/>
      </p:nvGrpSpPr>
      <p:grpSpPr>
        <a:xfrm>
          <a:off x="0" y="0"/>
          <a:ext cx="0" cy="0"/>
          <a:chOff x="0" y="0"/>
          <a:chExt cx="0" cy="0"/>
        </a:xfrm>
      </p:grpSpPr>
      <p:sp>
        <p:nvSpPr>
          <p:cNvPr id="944" name="Google Shape;944;p52"/>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5" name="Google Shape;945;p52"/>
          <p:cNvSpPr/>
          <p:nvPr/>
        </p:nvSpPr>
        <p:spPr>
          <a:xfrm>
            <a:off x="0" y="0"/>
            <a:ext cx="9141714"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6" name="Google Shape;946;p52"/>
          <p:cNvSpPr/>
          <p:nvPr/>
        </p:nvSpPr>
        <p:spPr>
          <a:xfrm flipH="1" rot="5400000">
            <a:off x="-1914813" y="1914812"/>
            <a:ext cx="6858000" cy="3028377"/>
          </a:xfrm>
          <a:prstGeom prst="rect">
            <a:avLst/>
          </a:prstGeom>
          <a:gradFill>
            <a:gsLst>
              <a:gs pos="0">
                <a:srgbClr val="000000"/>
              </a:gs>
              <a:gs pos="8000">
                <a:srgbClr val="000000"/>
              </a:gs>
              <a:gs pos="100000">
                <a:srgbClr val="366092"/>
              </a:gs>
            </a:gsLst>
            <a:lin ang="3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7" name="Google Shape;947;p52"/>
          <p:cNvSpPr/>
          <p:nvPr/>
        </p:nvSpPr>
        <p:spPr>
          <a:xfrm flipH="1" rot="5400000">
            <a:off x="-1914814" y="1924949"/>
            <a:ext cx="6857999" cy="3028379"/>
          </a:xfrm>
          <a:prstGeom prst="rect">
            <a:avLst/>
          </a:prstGeom>
          <a:gradFill>
            <a:gsLst>
              <a:gs pos="0">
                <a:srgbClr val="000000">
                  <a:alpha val="0"/>
                </a:srgbClr>
              </a:gs>
              <a:gs pos="99000">
                <a:srgbClr val="4F81BD">
                  <a:alpha val="45882"/>
                </a:srgbClr>
              </a:gs>
              <a:gs pos="100000">
                <a:srgbClr val="4F81BD">
                  <a:alpha val="45882"/>
                </a:srgbClr>
              </a:gs>
            </a:gsLst>
            <a:lin ang="1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8" name="Google Shape;948;p52"/>
          <p:cNvSpPr/>
          <p:nvPr/>
        </p:nvSpPr>
        <p:spPr>
          <a:xfrm flipH="1" rot="5400000">
            <a:off x="263195" y="4092815"/>
            <a:ext cx="2501979" cy="3028381"/>
          </a:xfrm>
          <a:prstGeom prst="rect">
            <a:avLst/>
          </a:prstGeom>
          <a:gradFill>
            <a:gsLst>
              <a:gs pos="0">
                <a:srgbClr val="4F81BD">
                  <a:alpha val="28627"/>
                </a:srgbClr>
              </a:gs>
              <a:gs pos="2000">
                <a:srgbClr val="4F81BD">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9" name="Google Shape;949;p52"/>
          <p:cNvSpPr/>
          <p:nvPr/>
        </p:nvSpPr>
        <p:spPr>
          <a:xfrm rot="-964587">
            <a:off x="-376302" y="969718"/>
            <a:ext cx="2925267" cy="4178958"/>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F81BD">
                  <a:alpha val="42745"/>
                </a:srgbClr>
              </a:gs>
            </a:gsLst>
            <a:lin ang="1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0" name="Google Shape;950;p52"/>
          <p:cNvSpPr/>
          <p:nvPr/>
        </p:nvSpPr>
        <p:spPr>
          <a:xfrm flipH="1" rot="5400000">
            <a:off x="-1914820" y="1904672"/>
            <a:ext cx="6858003" cy="3028376"/>
          </a:xfrm>
          <a:prstGeom prst="rect">
            <a:avLst/>
          </a:prstGeom>
          <a:gradFill>
            <a:gsLst>
              <a:gs pos="0">
                <a:srgbClr val="000000">
                  <a:alpha val="0"/>
                </a:srgbClr>
              </a:gs>
              <a:gs pos="99000">
                <a:srgbClr val="93B3D7">
                  <a:alpha val="10980"/>
                </a:srgbClr>
              </a:gs>
              <a:gs pos="100000">
                <a:srgbClr val="93B3D7">
                  <a:alpha val="10980"/>
                </a:srgbClr>
              </a:gs>
            </a:gsLst>
            <a:lin ang="7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1" name="Google Shape;951;p52"/>
          <p:cNvSpPr txBox="1"/>
          <p:nvPr>
            <p:ph type="title"/>
          </p:nvPr>
        </p:nvSpPr>
        <p:spPr>
          <a:xfrm>
            <a:off x="350041" y="586855"/>
            <a:ext cx="2401025" cy="3387497"/>
          </a:xfrm>
          <a:prstGeom prst="rect">
            <a:avLst/>
          </a:prstGeom>
          <a:noFill/>
          <a:ln>
            <a:noFill/>
          </a:ln>
        </p:spPr>
        <p:txBody>
          <a:bodyPr anchorCtr="0" anchor="b" bIns="45700" lIns="91425" spcFirstLastPara="1" rIns="91425" wrap="square" tIns="45700">
            <a:normAutofit/>
          </a:bodyPr>
          <a:lstStyle/>
          <a:p>
            <a:pPr indent="0" lvl="0" marL="0" rtl="0" algn="r">
              <a:spcBef>
                <a:spcPts val="0"/>
              </a:spcBef>
              <a:spcAft>
                <a:spcPts val="0"/>
              </a:spcAft>
              <a:buClr>
                <a:srgbClr val="FFFFFF"/>
              </a:buClr>
              <a:buSzPts val="3200"/>
              <a:buFont typeface="Poppins"/>
              <a:buNone/>
            </a:pPr>
            <a:r>
              <a:rPr lang="en-US" sz="3200">
                <a:solidFill>
                  <a:srgbClr val="FFFFFF"/>
                </a:solidFill>
              </a:rPr>
              <a:t>27. Important Safety Instructions (1) </a:t>
            </a:r>
            <a:endParaRPr/>
          </a:p>
        </p:txBody>
      </p:sp>
      <p:sp>
        <p:nvSpPr>
          <p:cNvPr id="952" name="Google Shape;952;p52"/>
          <p:cNvSpPr txBox="1"/>
          <p:nvPr>
            <p:ph idx="1" type="body"/>
          </p:nvPr>
        </p:nvSpPr>
        <p:spPr>
          <a:xfrm>
            <a:off x="3626784" y="181535"/>
            <a:ext cx="4916510" cy="6515206"/>
          </a:xfrm>
          <a:prstGeom prst="rect">
            <a:avLst/>
          </a:prstGeom>
          <a:noFill/>
          <a:ln>
            <a:noFill/>
          </a:ln>
        </p:spPr>
        <p:txBody>
          <a:bodyPr anchorCtr="0" anchor="ctr" bIns="45700" lIns="91425" spcFirstLastPara="1" rIns="91425" wrap="square" tIns="45700">
            <a:normAutofit fontScale="92500" lnSpcReduction="10000"/>
          </a:bodyPr>
          <a:lstStyle/>
          <a:p>
            <a:pPr indent="-257175" lvl="0" marL="257175" rtl="0" algn="l">
              <a:spcBef>
                <a:spcPts val="0"/>
              </a:spcBef>
              <a:spcAft>
                <a:spcPts val="0"/>
              </a:spcAft>
              <a:buClr>
                <a:schemeClr val="dk1"/>
              </a:buClr>
              <a:buSzPct val="100000"/>
              <a:buChar char="•"/>
            </a:pPr>
            <a:r>
              <a:rPr lang="en-US" sz="2000"/>
              <a:t>Keep, read and follow all of these instructions.</a:t>
            </a:r>
            <a:endParaRPr/>
          </a:p>
          <a:p>
            <a:pPr indent="-139700" lvl="0" marL="257175" rtl="0" algn="l">
              <a:spcBef>
                <a:spcPts val="370"/>
              </a:spcBef>
              <a:spcAft>
                <a:spcPts val="0"/>
              </a:spcAft>
              <a:buClr>
                <a:schemeClr val="dk1"/>
              </a:buClr>
              <a:buSzPct val="100000"/>
              <a:buNone/>
            </a:pPr>
            <a:r>
              <a:t/>
            </a:r>
            <a:endParaRPr sz="2000"/>
          </a:p>
          <a:p>
            <a:pPr indent="-257175" lvl="0" marL="257175" rtl="0" algn="l">
              <a:spcBef>
                <a:spcPts val="370"/>
              </a:spcBef>
              <a:spcAft>
                <a:spcPts val="0"/>
              </a:spcAft>
              <a:buClr>
                <a:schemeClr val="dk1"/>
              </a:buClr>
              <a:buSzPct val="100000"/>
              <a:buChar char="•"/>
            </a:pPr>
            <a:r>
              <a:rPr lang="en-US" sz="2000"/>
              <a:t>Ensure that A-601 is cleaned and low-level disinfected before and after each use in accordance with above instructions.</a:t>
            </a:r>
            <a:endParaRPr/>
          </a:p>
          <a:p>
            <a:pPr indent="-139700" lvl="0" marL="257175" rtl="0" algn="l">
              <a:spcBef>
                <a:spcPts val="370"/>
              </a:spcBef>
              <a:spcAft>
                <a:spcPts val="0"/>
              </a:spcAft>
              <a:buClr>
                <a:schemeClr val="dk1"/>
              </a:buClr>
              <a:buSzPct val="100000"/>
              <a:buNone/>
            </a:pPr>
            <a:r>
              <a:t/>
            </a:r>
            <a:endParaRPr sz="2000"/>
          </a:p>
          <a:p>
            <a:pPr indent="-257175" lvl="0" marL="257175" rtl="0" algn="l">
              <a:spcBef>
                <a:spcPts val="370"/>
              </a:spcBef>
              <a:spcAft>
                <a:spcPts val="0"/>
              </a:spcAft>
              <a:buClr>
                <a:schemeClr val="dk1"/>
              </a:buClr>
              <a:buSzPct val="100000"/>
              <a:buChar char="•"/>
            </a:pPr>
            <a:r>
              <a:rPr lang="en-US" sz="2000"/>
              <a:t>The A-601 does not work when it is being charged. It should be charged at least 2 m away from the patient.</a:t>
            </a:r>
            <a:endParaRPr/>
          </a:p>
          <a:p>
            <a:pPr indent="-139700" lvl="0" marL="257175" rtl="0" algn="l">
              <a:spcBef>
                <a:spcPts val="370"/>
              </a:spcBef>
              <a:spcAft>
                <a:spcPts val="0"/>
              </a:spcAft>
              <a:buClr>
                <a:schemeClr val="dk1"/>
              </a:buClr>
              <a:buSzPct val="100000"/>
              <a:buNone/>
            </a:pPr>
            <a:r>
              <a:t/>
            </a:r>
            <a:endParaRPr sz="2000"/>
          </a:p>
          <a:p>
            <a:pPr indent="-257175" lvl="0" marL="257175" rtl="0" algn="l">
              <a:spcBef>
                <a:spcPts val="370"/>
              </a:spcBef>
              <a:spcAft>
                <a:spcPts val="0"/>
              </a:spcAft>
              <a:buClr>
                <a:schemeClr val="dk1"/>
              </a:buClr>
              <a:buSzPct val="100000"/>
              <a:buChar char="•"/>
            </a:pPr>
            <a:r>
              <a:rPr lang="en-US" sz="2000"/>
              <a:t>Use only the A-601´s battery charger supplied by the manufacturer. Do not charge near any heat source or during lightning storms. Protect the charging cord from being damaged. </a:t>
            </a:r>
            <a:endParaRPr/>
          </a:p>
          <a:p>
            <a:pPr indent="-139700" lvl="0" marL="257175" rtl="0" algn="l">
              <a:spcBef>
                <a:spcPts val="370"/>
              </a:spcBef>
              <a:spcAft>
                <a:spcPts val="0"/>
              </a:spcAft>
              <a:buClr>
                <a:schemeClr val="dk1"/>
              </a:buClr>
              <a:buSzPct val="100000"/>
              <a:buNone/>
            </a:pPr>
            <a:r>
              <a:t/>
            </a:r>
            <a:endParaRPr sz="2000"/>
          </a:p>
          <a:p>
            <a:pPr indent="-257175" lvl="0" marL="257175" rtl="0" algn="l">
              <a:spcBef>
                <a:spcPts val="370"/>
              </a:spcBef>
              <a:spcAft>
                <a:spcPts val="0"/>
              </a:spcAft>
              <a:buClr>
                <a:schemeClr val="dk1"/>
              </a:buClr>
              <a:buSzPct val="100000"/>
              <a:buChar char="•"/>
            </a:pPr>
            <a:r>
              <a:rPr lang="en-US" sz="2000"/>
              <a:t>To reduce the risk of fire or shock hazard, do not expose this equipment to rain or moisture. Do not place vessels containing liquids on top of the device. Do not splash liquids on top of the device.</a:t>
            </a:r>
            <a:endParaRPr sz="2000"/>
          </a:p>
        </p:txBody>
      </p:sp>
      <p:sp>
        <p:nvSpPr>
          <p:cNvPr id="953" name="Google Shape;953;p52"/>
          <p:cNvSpPr txBox="1"/>
          <p:nvPr>
            <p:ph idx="12" type="sldNum"/>
          </p:nvPr>
        </p:nvSpPr>
        <p:spPr>
          <a:xfrm>
            <a:off x="8778240" y="6455664"/>
            <a:ext cx="336042" cy="365125"/>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US" sz="1000">
                <a:solidFill>
                  <a:srgbClr val="7F7F7F"/>
                </a:solidFill>
              </a:rPr>
              <a:t>‹#›</a:t>
            </a:fld>
            <a:endParaRPr sz="1000">
              <a:solidFill>
                <a:srgbClr val="7F7F7F"/>
              </a:solidFill>
            </a:endParaRPr>
          </a:p>
        </p:txBody>
      </p:sp>
      <p:sp>
        <p:nvSpPr>
          <p:cNvPr id="954" name="Google Shape;954;p52"/>
          <p:cNvSpPr/>
          <p:nvPr/>
        </p:nvSpPr>
        <p:spPr>
          <a:xfrm>
            <a:off x="0" y="1146150"/>
            <a:ext cx="457200" cy="270000"/>
          </a:xfrm>
          <a:prstGeom prst="rect">
            <a:avLst/>
          </a:prstGeom>
          <a:solidFill>
            <a:srgbClr val="04497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Tree>
  </p:cSld>
  <p:clrMapOvr>
    <a:masterClrMapping/>
  </p:clrMapOvr>
  <p:transition spd="slow">
    <p:fade/>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58" name="Shape 958"/>
        <p:cNvGrpSpPr/>
        <p:nvPr/>
      </p:nvGrpSpPr>
      <p:grpSpPr>
        <a:xfrm>
          <a:off x="0" y="0"/>
          <a:ext cx="0" cy="0"/>
          <a:chOff x="0" y="0"/>
          <a:chExt cx="0" cy="0"/>
        </a:xfrm>
      </p:grpSpPr>
      <p:sp>
        <p:nvSpPr>
          <p:cNvPr id="959" name="Google Shape;959;p53"/>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0" name="Google Shape;960;p53"/>
          <p:cNvSpPr/>
          <p:nvPr/>
        </p:nvSpPr>
        <p:spPr>
          <a:xfrm>
            <a:off x="0" y="0"/>
            <a:ext cx="9141714"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1" name="Google Shape;961;p53"/>
          <p:cNvSpPr/>
          <p:nvPr/>
        </p:nvSpPr>
        <p:spPr>
          <a:xfrm flipH="1" rot="5400000">
            <a:off x="-1914813" y="1914812"/>
            <a:ext cx="6858000" cy="3028377"/>
          </a:xfrm>
          <a:prstGeom prst="rect">
            <a:avLst/>
          </a:prstGeom>
          <a:gradFill>
            <a:gsLst>
              <a:gs pos="0">
                <a:srgbClr val="000000"/>
              </a:gs>
              <a:gs pos="8000">
                <a:srgbClr val="000000"/>
              </a:gs>
              <a:gs pos="100000">
                <a:srgbClr val="366092"/>
              </a:gs>
            </a:gsLst>
            <a:lin ang="3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2" name="Google Shape;962;p53"/>
          <p:cNvSpPr/>
          <p:nvPr/>
        </p:nvSpPr>
        <p:spPr>
          <a:xfrm flipH="1" rot="5400000">
            <a:off x="-1914814" y="1924949"/>
            <a:ext cx="6857999" cy="3028379"/>
          </a:xfrm>
          <a:prstGeom prst="rect">
            <a:avLst/>
          </a:prstGeom>
          <a:gradFill>
            <a:gsLst>
              <a:gs pos="0">
                <a:srgbClr val="000000">
                  <a:alpha val="0"/>
                </a:srgbClr>
              </a:gs>
              <a:gs pos="99000">
                <a:srgbClr val="4F81BD">
                  <a:alpha val="45882"/>
                </a:srgbClr>
              </a:gs>
              <a:gs pos="100000">
                <a:srgbClr val="4F81BD">
                  <a:alpha val="45882"/>
                </a:srgbClr>
              </a:gs>
            </a:gsLst>
            <a:lin ang="1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3" name="Google Shape;963;p53"/>
          <p:cNvSpPr/>
          <p:nvPr/>
        </p:nvSpPr>
        <p:spPr>
          <a:xfrm flipH="1" rot="5400000">
            <a:off x="263195" y="4092815"/>
            <a:ext cx="2501979" cy="3028381"/>
          </a:xfrm>
          <a:prstGeom prst="rect">
            <a:avLst/>
          </a:prstGeom>
          <a:gradFill>
            <a:gsLst>
              <a:gs pos="0">
                <a:srgbClr val="4F81BD">
                  <a:alpha val="28627"/>
                </a:srgbClr>
              </a:gs>
              <a:gs pos="2000">
                <a:srgbClr val="4F81BD">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4" name="Google Shape;964;p53"/>
          <p:cNvSpPr/>
          <p:nvPr/>
        </p:nvSpPr>
        <p:spPr>
          <a:xfrm rot="-964587">
            <a:off x="-376302" y="969718"/>
            <a:ext cx="2925267" cy="4178958"/>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F81BD">
                  <a:alpha val="42745"/>
                </a:srgbClr>
              </a:gs>
            </a:gsLst>
            <a:lin ang="1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5" name="Google Shape;965;p53"/>
          <p:cNvSpPr/>
          <p:nvPr/>
        </p:nvSpPr>
        <p:spPr>
          <a:xfrm flipH="1" rot="5400000">
            <a:off x="-1914820" y="1904672"/>
            <a:ext cx="6858003" cy="3028376"/>
          </a:xfrm>
          <a:prstGeom prst="rect">
            <a:avLst/>
          </a:prstGeom>
          <a:gradFill>
            <a:gsLst>
              <a:gs pos="0">
                <a:srgbClr val="000000">
                  <a:alpha val="0"/>
                </a:srgbClr>
              </a:gs>
              <a:gs pos="99000">
                <a:srgbClr val="93B3D7">
                  <a:alpha val="10980"/>
                </a:srgbClr>
              </a:gs>
              <a:gs pos="100000">
                <a:srgbClr val="93B3D7">
                  <a:alpha val="10980"/>
                </a:srgbClr>
              </a:gs>
            </a:gsLst>
            <a:lin ang="7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6" name="Google Shape;966;p53"/>
          <p:cNvSpPr txBox="1"/>
          <p:nvPr>
            <p:ph type="title"/>
          </p:nvPr>
        </p:nvSpPr>
        <p:spPr>
          <a:xfrm>
            <a:off x="350041" y="586855"/>
            <a:ext cx="2401025" cy="3387497"/>
          </a:xfrm>
          <a:prstGeom prst="rect">
            <a:avLst/>
          </a:prstGeom>
          <a:noFill/>
          <a:ln>
            <a:noFill/>
          </a:ln>
        </p:spPr>
        <p:txBody>
          <a:bodyPr anchorCtr="0" anchor="b" bIns="45700" lIns="91425" spcFirstLastPara="1" rIns="91425" wrap="square" tIns="45700">
            <a:normAutofit/>
          </a:bodyPr>
          <a:lstStyle/>
          <a:p>
            <a:pPr indent="0" lvl="0" marL="0" rtl="0" algn="r">
              <a:spcBef>
                <a:spcPts val="0"/>
              </a:spcBef>
              <a:spcAft>
                <a:spcPts val="0"/>
              </a:spcAft>
              <a:buClr>
                <a:srgbClr val="FFFFFF"/>
              </a:buClr>
              <a:buSzPts val="3200"/>
              <a:buFont typeface="Poppins"/>
              <a:buNone/>
            </a:pPr>
            <a:r>
              <a:rPr lang="en-US" sz="3200">
                <a:solidFill>
                  <a:srgbClr val="FFFFFF"/>
                </a:solidFill>
              </a:rPr>
              <a:t>27. Important Safety Instructions (2) </a:t>
            </a:r>
            <a:endParaRPr/>
          </a:p>
        </p:txBody>
      </p:sp>
      <p:sp>
        <p:nvSpPr>
          <p:cNvPr id="967" name="Google Shape;967;p53"/>
          <p:cNvSpPr txBox="1"/>
          <p:nvPr>
            <p:ph idx="1" type="body"/>
          </p:nvPr>
        </p:nvSpPr>
        <p:spPr>
          <a:xfrm>
            <a:off x="3607694" y="332656"/>
            <a:ext cx="4916510" cy="6408712"/>
          </a:xfrm>
          <a:prstGeom prst="rect">
            <a:avLst/>
          </a:prstGeom>
          <a:noFill/>
          <a:ln>
            <a:noFill/>
          </a:ln>
        </p:spPr>
        <p:txBody>
          <a:bodyPr anchorCtr="0" anchor="ctr" bIns="45700" lIns="91425" spcFirstLastPara="1" rIns="91425" wrap="square" tIns="45700">
            <a:normAutofit fontScale="92500"/>
          </a:bodyPr>
          <a:lstStyle/>
          <a:p>
            <a:pPr indent="-257175" lvl="0" marL="257175" rtl="0" algn="l">
              <a:spcBef>
                <a:spcPts val="0"/>
              </a:spcBef>
              <a:spcAft>
                <a:spcPts val="0"/>
              </a:spcAft>
              <a:buClr>
                <a:schemeClr val="dk1"/>
              </a:buClr>
              <a:buSzPct val="100000"/>
              <a:buChar char="•"/>
            </a:pPr>
            <a:r>
              <a:rPr lang="en-US" sz="2200"/>
              <a:t>Do not use this equipment in presence of flammable anesthetics.</a:t>
            </a:r>
            <a:endParaRPr/>
          </a:p>
          <a:p>
            <a:pPr indent="-127952" lvl="0" marL="257175" rtl="0" algn="l">
              <a:spcBef>
                <a:spcPts val="407"/>
              </a:spcBef>
              <a:spcAft>
                <a:spcPts val="0"/>
              </a:spcAft>
              <a:buClr>
                <a:schemeClr val="dk1"/>
              </a:buClr>
              <a:buSzPct val="100000"/>
              <a:buNone/>
            </a:pPr>
            <a:r>
              <a:t/>
            </a:r>
            <a:endParaRPr sz="2200"/>
          </a:p>
          <a:p>
            <a:pPr indent="-257175" lvl="0" marL="257175" rtl="0" algn="l">
              <a:spcBef>
                <a:spcPts val="407"/>
              </a:spcBef>
              <a:spcAft>
                <a:spcPts val="0"/>
              </a:spcAft>
              <a:buClr>
                <a:schemeClr val="dk1"/>
              </a:buClr>
              <a:buSzPct val="100000"/>
              <a:buChar char="•"/>
            </a:pPr>
            <a:r>
              <a:rPr lang="en-US" sz="2200"/>
              <a:t>A-601 is portable RF communications equipment. It may cause radio interference or may disrupt the operation of nearby equipment. It may be necessary to take mitigation measures, such as, reorienting or relocating the A-601.</a:t>
            </a:r>
            <a:endParaRPr/>
          </a:p>
          <a:p>
            <a:pPr indent="-127952" lvl="0" marL="257175" rtl="0" algn="l">
              <a:spcBef>
                <a:spcPts val="407"/>
              </a:spcBef>
              <a:spcAft>
                <a:spcPts val="0"/>
              </a:spcAft>
              <a:buClr>
                <a:schemeClr val="dk1"/>
              </a:buClr>
              <a:buSzPct val="100000"/>
              <a:buNone/>
            </a:pPr>
            <a:r>
              <a:t/>
            </a:r>
            <a:endParaRPr sz="2200"/>
          </a:p>
          <a:p>
            <a:pPr indent="-257175" lvl="0" marL="257175" rtl="0" algn="l">
              <a:spcBef>
                <a:spcPts val="407"/>
              </a:spcBef>
              <a:spcAft>
                <a:spcPts val="0"/>
              </a:spcAft>
              <a:buClr>
                <a:schemeClr val="dk1"/>
              </a:buClr>
              <a:buSzPct val="100000"/>
              <a:buChar char="•"/>
            </a:pPr>
            <a:r>
              <a:rPr lang="en-US" sz="2200"/>
              <a:t>ESD (Electrostatic discharge) may cause malfunction of this device.</a:t>
            </a:r>
            <a:endParaRPr/>
          </a:p>
          <a:p>
            <a:pPr indent="-127952" lvl="0" marL="257175" rtl="0" algn="l">
              <a:spcBef>
                <a:spcPts val="407"/>
              </a:spcBef>
              <a:spcAft>
                <a:spcPts val="0"/>
              </a:spcAft>
              <a:buClr>
                <a:schemeClr val="dk1"/>
              </a:buClr>
              <a:buSzPct val="100000"/>
              <a:buNone/>
            </a:pPr>
            <a:r>
              <a:t/>
            </a:r>
            <a:endParaRPr sz="2200"/>
          </a:p>
          <a:p>
            <a:pPr indent="-257175" lvl="0" marL="257175" rtl="0" algn="l">
              <a:spcBef>
                <a:spcPts val="407"/>
              </a:spcBef>
              <a:spcAft>
                <a:spcPts val="0"/>
              </a:spcAft>
              <a:buClr>
                <a:schemeClr val="dk1"/>
              </a:buClr>
              <a:buSzPct val="100000"/>
              <a:buChar char="•"/>
            </a:pPr>
            <a:r>
              <a:rPr lang="en-US" sz="2200"/>
              <a:t>Do not attempt to service this device yourself as opening or removing covers may expose you to hazards. Do not open battery box, unless for disposal of the full device. Refer all servicing to qualified service personnel from your Airtraq Agent.</a:t>
            </a:r>
            <a:endParaRPr sz="1700"/>
          </a:p>
          <a:p>
            <a:pPr indent="-157353" lvl="0" marL="257175" rtl="0" algn="l">
              <a:spcBef>
                <a:spcPts val="314"/>
              </a:spcBef>
              <a:spcAft>
                <a:spcPts val="0"/>
              </a:spcAft>
              <a:buClr>
                <a:schemeClr val="dk1"/>
              </a:buClr>
              <a:buSzPct val="100000"/>
              <a:buNone/>
            </a:pPr>
            <a:r>
              <a:t/>
            </a:r>
            <a:endParaRPr sz="1700"/>
          </a:p>
        </p:txBody>
      </p:sp>
      <p:sp>
        <p:nvSpPr>
          <p:cNvPr id="968" name="Google Shape;968;p53"/>
          <p:cNvSpPr txBox="1"/>
          <p:nvPr>
            <p:ph idx="12" type="sldNum"/>
          </p:nvPr>
        </p:nvSpPr>
        <p:spPr>
          <a:xfrm>
            <a:off x="8778240" y="6455664"/>
            <a:ext cx="336042" cy="365125"/>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US" sz="1000">
                <a:solidFill>
                  <a:srgbClr val="7F7F7F"/>
                </a:solidFill>
              </a:rPr>
              <a:t>‹#›</a:t>
            </a:fld>
            <a:endParaRPr sz="1000">
              <a:solidFill>
                <a:srgbClr val="7F7F7F"/>
              </a:solidFill>
            </a:endParaRPr>
          </a:p>
        </p:txBody>
      </p:sp>
      <p:sp>
        <p:nvSpPr>
          <p:cNvPr id="969" name="Google Shape;969;p53"/>
          <p:cNvSpPr/>
          <p:nvPr/>
        </p:nvSpPr>
        <p:spPr>
          <a:xfrm>
            <a:off x="0" y="1146150"/>
            <a:ext cx="457200" cy="270000"/>
          </a:xfrm>
          <a:prstGeom prst="rect">
            <a:avLst/>
          </a:prstGeom>
          <a:solidFill>
            <a:srgbClr val="04497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Tree>
  </p:cSld>
  <p:clrMapOvr>
    <a:masterClrMapping/>
  </p:clrMapOvr>
  <p:transition spd="slow">
    <p:fade/>
  </p:transition>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73" name="Shape 973"/>
        <p:cNvGrpSpPr/>
        <p:nvPr/>
      </p:nvGrpSpPr>
      <p:grpSpPr>
        <a:xfrm>
          <a:off x="0" y="0"/>
          <a:ext cx="0" cy="0"/>
          <a:chOff x="0" y="0"/>
          <a:chExt cx="0" cy="0"/>
        </a:xfrm>
      </p:grpSpPr>
      <p:sp>
        <p:nvSpPr>
          <p:cNvPr id="974" name="Google Shape;974;p54"/>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75" name="Google Shape;975;p54"/>
          <p:cNvSpPr/>
          <p:nvPr/>
        </p:nvSpPr>
        <p:spPr>
          <a:xfrm flipH="1" rot="5400000">
            <a:off x="-1922632" y="1922631"/>
            <a:ext cx="6875818" cy="3030558"/>
          </a:xfrm>
          <a:prstGeom prst="rect">
            <a:avLst/>
          </a:prstGeom>
          <a:gradFill>
            <a:gsLst>
              <a:gs pos="0">
                <a:srgbClr val="000000"/>
              </a:gs>
              <a:gs pos="100000">
                <a:srgbClr val="366092"/>
              </a:gs>
            </a:gsLst>
            <a:lin ang="186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76" name="Google Shape;976;p54"/>
          <p:cNvSpPr/>
          <p:nvPr/>
        </p:nvSpPr>
        <p:spPr>
          <a:xfrm rot="-5400000">
            <a:off x="-663321" y="3165298"/>
            <a:ext cx="4355594" cy="3028952"/>
          </a:xfrm>
          <a:prstGeom prst="rect">
            <a:avLst/>
          </a:prstGeom>
          <a:gradFill>
            <a:gsLst>
              <a:gs pos="0">
                <a:srgbClr val="4F81BD">
                  <a:alpha val="49803"/>
                </a:srgbClr>
              </a:gs>
              <a:gs pos="100000">
                <a:srgbClr val="244061">
                  <a:alpha val="0"/>
                </a:srgbClr>
              </a:gs>
            </a:gsLst>
            <a:lin ang="11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77" name="Google Shape;977;p54"/>
          <p:cNvSpPr/>
          <p:nvPr/>
        </p:nvSpPr>
        <p:spPr>
          <a:xfrm flipH="1" rot="-5400000">
            <a:off x="-1742858" y="2085760"/>
            <a:ext cx="6857572" cy="2686051"/>
          </a:xfrm>
          <a:prstGeom prst="rect">
            <a:avLst/>
          </a:prstGeom>
          <a:gradFill>
            <a:gsLst>
              <a:gs pos="0">
                <a:srgbClr val="000000">
                  <a:alpha val="58823"/>
                </a:srgbClr>
              </a:gs>
              <a:gs pos="69000">
                <a:srgbClr val="4F81BD">
                  <a:alpha val="0"/>
                </a:srgbClr>
              </a:gs>
              <a:gs pos="100000">
                <a:srgbClr val="4F81BD">
                  <a:alpha val="0"/>
                </a:srgbClr>
              </a:gs>
            </a:gsLst>
            <a:lin ang="13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78" name="Google Shape;978;p54"/>
          <p:cNvSpPr/>
          <p:nvPr/>
        </p:nvSpPr>
        <p:spPr>
          <a:xfrm rot="6097846">
            <a:off x="-1161554" y="1712395"/>
            <a:ext cx="4808302" cy="3066500"/>
          </a:xfrm>
          <a:custGeom>
            <a:rect b="b" l="l" r="r" t="t"/>
            <a:pathLst>
              <a:path extrusionOk="0" h="4088666" w="4808302">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0">
                <a:srgbClr val="93B3D7">
                  <a:alpha val="0"/>
                </a:srgbClr>
              </a:gs>
              <a:gs pos="39000">
                <a:srgbClr val="93B3D7">
                  <a:alpha val="0"/>
                </a:srgbClr>
              </a:gs>
              <a:gs pos="100000">
                <a:srgbClr val="366092">
                  <a:alpha val="25882"/>
                </a:srgbClr>
              </a:gs>
            </a:gsLst>
            <a:lin ang="186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79" name="Google Shape;979;p54"/>
          <p:cNvSpPr txBox="1"/>
          <p:nvPr>
            <p:ph type="title"/>
          </p:nvPr>
        </p:nvSpPr>
        <p:spPr>
          <a:xfrm>
            <a:off x="495030" y="2767106"/>
            <a:ext cx="2160621" cy="307190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FFFF"/>
              </a:buClr>
              <a:buSzPts val="3500"/>
              <a:buFont typeface="Calibri"/>
              <a:buNone/>
            </a:pPr>
            <a:r>
              <a:rPr lang="en-US" sz="3500">
                <a:solidFill>
                  <a:srgbClr val="FFFFFF"/>
                </a:solidFill>
                <a:latin typeface="Calibri"/>
                <a:ea typeface="Calibri"/>
                <a:cs typeface="Calibri"/>
                <a:sym typeface="Calibri"/>
              </a:rPr>
              <a:t>Enjoy your</a:t>
            </a:r>
            <a:endParaRPr/>
          </a:p>
        </p:txBody>
      </p:sp>
      <p:pic>
        <p:nvPicPr>
          <p:cNvPr id="980" name="Google Shape;980;p54"/>
          <p:cNvPicPr preferRelativeResize="0"/>
          <p:nvPr/>
        </p:nvPicPr>
        <p:blipFill rotWithShape="1">
          <a:blip r:embed="rId3">
            <a:alphaModFix/>
          </a:blip>
          <a:srcRect b="0" l="0" r="0" t="0"/>
          <a:stretch/>
        </p:blipFill>
        <p:spPr>
          <a:xfrm>
            <a:off x="4089059" y="2501977"/>
            <a:ext cx="3972910" cy="2502933"/>
          </a:xfrm>
          <a:prstGeom prst="rect">
            <a:avLst/>
          </a:prstGeom>
          <a:noFill/>
          <a:ln>
            <a:noFill/>
          </a:ln>
        </p:spPr>
      </p:pic>
      <p:sp>
        <p:nvSpPr>
          <p:cNvPr id="981" name="Google Shape;981;p54"/>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980"/>
                                        </p:tgtEl>
                                        <p:attrNameLst>
                                          <p:attrName>style.visibility</p:attrName>
                                        </p:attrNameLst>
                                      </p:cBhvr>
                                      <p:to>
                                        <p:strVal val="visible"/>
                                      </p:to>
                                    </p:set>
                                    <p:anim calcmode="lin" valueType="num">
                                      <p:cBhvr additive="base">
                                        <p:cTn dur="2000"/>
                                        <p:tgtEl>
                                          <p:spTgt spid="980"/>
                                        </p:tgtEl>
                                        <p:attrNameLst>
                                          <p:attrName>ppt_w</p:attrName>
                                        </p:attrNameLst>
                                      </p:cBhvr>
                                      <p:tavLst>
                                        <p:tav fmla="" tm="0">
                                          <p:val>
                                            <p:strVal val="0"/>
                                          </p:val>
                                        </p:tav>
                                        <p:tav fmla="" tm="100000">
                                          <p:val>
                                            <p:strVal val="#ppt_w"/>
                                          </p:val>
                                        </p:tav>
                                      </p:tavLst>
                                    </p:anim>
                                    <p:anim calcmode="lin" valueType="num">
                                      <p:cBhvr additive="base">
                                        <p:cTn dur="2000"/>
                                        <p:tgtEl>
                                          <p:spTgt spid="98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7" name="Shape 157"/>
        <p:cNvGrpSpPr/>
        <p:nvPr/>
      </p:nvGrpSpPr>
      <p:grpSpPr>
        <a:xfrm>
          <a:off x="0" y="0"/>
          <a:ext cx="0" cy="0"/>
          <a:chOff x="0" y="0"/>
          <a:chExt cx="0" cy="0"/>
        </a:xfrm>
      </p:grpSpPr>
      <p:sp>
        <p:nvSpPr>
          <p:cNvPr id="158" name="Google Shape;158;p6"/>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59" name="Google Shape;159;p6"/>
          <p:cNvSpPr/>
          <p:nvPr/>
        </p:nvSpPr>
        <p:spPr>
          <a:xfrm flipH="1">
            <a:off x="0" y="-1"/>
            <a:ext cx="9143997" cy="1590742"/>
          </a:xfrm>
          <a:prstGeom prst="rect">
            <a:avLst/>
          </a:prstGeom>
          <a:gradFill>
            <a:gsLst>
              <a:gs pos="0">
                <a:srgbClr val="000000"/>
              </a:gs>
              <a:gs pos="100000">
                <a:srgbClr val="366092"/>
              </a:gs>
            </a:gsLst>
            <a:lin ang="8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60" name="Google Shape;160;p6"/>
          <p:cNvSpPr/>
          <p:nvPr/>
        </p:nvSpPr>
        <p:spPr>
          <a:xfrm flipH="1" rot="10800000">
            <a:off x="-2" y="0"/>
            <a:ext cx="6086479" cy="1590742"/>
          </a:xfrm>
          <a:prstGeom prst="rect">
            <a:avLst/>
          </a:prstGeom>
          <a:gradFill>
            <a:gsLst>
              <a:gs pos="0">
                <a:srgbClr val="4F81BD">
                  <a:alpha val="0"/>
                </a:srgbClr>
              </a:gs>
              <a:gs pos="20000">
                <a:srgbClr val="4F81BD">
                  <a:alpha val="0"/>
                </a:srgbClr>
              </a:gs>
              <a:gs pos="100000">
                <a:srgbClr val="244061">
                  <a:alpha val="54901"/>
                </a:srgbClr>
              </a:gs>
            </a:gsLst>
            <a:lin ang="13800001"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61" name="Google Shape;161;p6"/>
          <p:cNvSpPr/>
          <p:nvPr/>
        </p:nvSpPr>
        <p:spPr>
          <a:xfrm flipH="1">
            <a:off x="6086474" y="-1"/>
            <a:ext cx="3057523" cy="1590742"/>
          </a:xfrm>
          <a:prstGeom prst="rect">
            <a:avLst/>
          </a:prstGeom>
          <a:gradFill>
            <a:gsLst>
              <a:gs pos="0">
                <a:srgbClr val="4F81BD">
                  <a:alpha val="65882"/>
                </a:srgbClr>
              </a:gs>
              <a:gs pos="100000">
                <a:srgbClr val="000000">
                  <a:alpha val="29803"/>
                </a:srgbClr>
              </a:gs>
            </a:gsLst>
            <a:lin ang="13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62" name="Google Shape;162;p6"/>
          <p:cNvSpPr/>
          <p:nvPr/>
        </p:nvSpPr>
        <p:spPr>
          <a:xfrm>
            <a:off x="344512" y="-1"/>
            <a:ext cx="8799485" cy="1597433"/>
          </a:xfrm>
          <a:prstGeom prst="rect">
            <a:avLst/>
          </a:prstGeom>
          <a:gradFill>
            <a:gsLst>
              <a:gs pos="0">
                <a:srgbClr val="000000">
                  <a:alpha val="0"/>
                </a:srgbClr>
              </a:gs>
              <a:gs pos="50000">
                <a:srgbClr val="000000">
                  <a:alpha val="0"/>
                </a:srgbClr>
              </a:gs>
              <a:gs pos="99000">
                <a:srgbClr val="244061">
                  <a:alpha val="51764"/>
                </a:srgbClr>
              </a:gs>
              <a:gs pos="100000">
                <a:srgbClr val="244061">
                  <a:alpha val="51764"/>
                </a:srgbClr>
              </a:gs>
            </a:gsLst>
            <a:lin ang="16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63" name="Google Shape;163;p6"/>
          <p:cNvSpPr txBox="1"/>
          <p:nvPr>
            <p:ph type="title"/>
          </p:nvPr>
        </p:nvSpPr>
        <p:spPr>
          <a:xfrm>
            <a:off x="1028699" y="294539"/>
            <a:ext cx="7421963" cy="68619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FFFFFF"/>
              </a:buClr>
              <a:buSzPts val="3500"/>
              <a:buFont typeface="Poppins"/>
              <a:buNone/>
            </a:pPr>
            <a:r>
              <a:rPr lang="en-US" sz="3500">
                <a:solidFill>
                  <a:srgbClr val="FFFFFF"/>
                </a:solidFill>
              </a:rPr>
              <a:t>1. Airtraq Plus Elements</a:t>
            </a:r>
            <a:r>
              <a:rPr lang="en-US" sz="3600">
                <a:solidFill>
                  <a:srgbClr val="044975"/>
                </a:solidFill>
              </a:rPr>
              <a:t>. </a:t>
            </a:r>
            <a:endParaRPr sz="3500">
              <a:solidFill>
                <a:srgbClr val="FFFFFF"/>
              </a:solidFill>
            </a:endParaRPr>
          </a:p>
        </p:txBody>
      </p:sp>
      <p:sp>
        <p:nvSpPr>
          <p:cNvPr id="164" name="Google Shape;164;p6"/>
          <p:cNvSpPr txBox="1"/>
          <p:nvPr>
            <p:ph idx="12" type="sldNum"/>
          </p:nvPr>
        </p:nvSpPr>
        <p:spPr>
          <a:xfrm>
            <a:off x="8778240" y="6455431"/>
            <a:ext cx="334434"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7F7F7F"/>
              </a:buClr>
              <a:buSzPts val="1000"/>
              <a:buFont typeface="Calibri"/>
              <a:buNone/>
            </a:pPr>
            <a:fld id="{00000000-1234-1234-1234-123412341234}" type="slidenum">
              <a:rPr b="0" i="0" lang="en-US" sz="1000" u="none" cap="none" strike="noStrike">
                <a:solidFill>
                  <a:srgbClr val="7F7F7F"/>
                </a:solidFill>
                <a:latin typeface="Calibri"/>
                <a:ea typeface="Calibri"/>
                <a:cs typeface="Calibri"/>
                <a:sym typeface="Calibri"/>
              </a:rPr>
              <a:t>‹#›</a:t>
            </a:fld>
            <a:endParaRPr b="0" i="0" sz="1000" u="none" cap="none" strike="noStrike">
              <a:solidFill>
                <a:srgbClr val="7F7F7F"/>
              </a:solidFill>
              <a:latin typeface="Calibri"/>
              <a:ea typeface="Calibri"/>
              <a:cs typeface="Calibri"/>
              <a:sym typeface="Calibri"/>
            </a:endParaRPr>
          </a:p>
        </p:txBody>
      </p:sp>
      <p:grpSp>
        <p:nvGrpSpPr>
          <p:cNvPr id="165" name="Google Shape;165;p6"/>
          <p:cNvGrpSpPr/>
          <p:nvPr/>
        </p:nvGrpSpPr>
        <p:grpSpPr>
          <a:xfrm>
            <a:off x="225581" y="1656976"/>
            <a:ext cx="3789402" cy="5032799"/>
            <a:chOff x="510278" y="1548143"/>
            <a:chExt cx="3789402" cy="5032799"/>
          </a:xfrm>
        </p:grpSpPr>
        <p:pic>
          <p:nvPicPr>
            <p:cNvPr descr="Imagen que contiene tabla&#10;&#10;Descripción generada automáticamente" id="166" name="Google Shape;166;p6"/>
            <p:cNvPicPr preferRelativeResize="0"/>
            <p:nvPr/>
          </p:nvPicPr>
          <p:blipFill rotWithShape="1">
            <a:blip r:embed="rId3">
              <a:alphaModFix/>
            </a:blip>
            <a:srcRect b="0" l="0" r="0" t="0"/>
            <a:stretch/>
          </p:blipFill>
          <p:spPr>
            <a:xfrm>
              <a:off x="510278" y="1548143"/>
              <a:ext cx="3789402" cy="5032799"/>
            </a:xfrm>
            <a:prstGeom prst="rect">
              <a:avLst/>
            </a:prstGeom>
            <a:noFill/>
            <a:ln>
              <a:noFill/>
            </a:ln>
          </p:spPr>
        </p:pic>
        <p:sp>
          <p:nvSpPr>
            <p:cNvPr id="167" name="Google Shape;167;p6"/>
            <p:cNvSpPr txBox="1"/>
            <p:nvPr/>
          </p:nvSpPr>
          <p:spPr>
            <a:xfrm>
              <a:off x="824250" y="1576392"/>
              <a:ext cx="343944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000" u="none" cap="none" strike="noStrike">
                  <a:solidFill>
                    <a:schemeClr val="dk1"/>
                  </a:solidFill>
                  <a:latin typeface="Roboto"/>
                  <a:ea typeface="Roboto"/>
                  <a:cs typeface="Roboto"/>
                  <a:sym typeface="Roboto"/>
                </a:rPr>
                <a:t>Video Unit &amp; Charging Dock </a:t>
              </a:r>
              <a:r>
                <a:rPr b="1" i="0" lang="en-US" sz="2000" u="none" cap="none" strike="noStrike">
                  <a:solidFill>
                    <a:schemeClr val="lt1"/>
                  </a:solidFill>
                  <a:latin typeface="Roboto"/>
                  <a:ea typeface="Roboto"/>
                  <a:cs typeface="Roboto"/>
                  <a:sym typeface="Roboto"/>
                </a:rPr>
                <a:t> </a:t>
              </a:r>
              <a:endParaRPr/>
            </a:p>
          </p:txBody>
        </p:sp>
      </p:grpSp>
      <p:sp>
        <p:nvSpPr>
          <p:cNvPr id="168" name="Google Shape;168;p6"/>
          <p:cNvSpPr txBox="1"/>
          <p:nvPr/>
        </p:nvSpPr>
        <p:spPr>
          <a:xfrm>
            <a:off x="4980698" y="1666310"/>
            <a:ext cx="283182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Roboto"/>
                <a:ea typeface="Roboto"/>
                <a:cs typeface="Roboto"/>
                <a:sym typeface="Roboto"/>
              </a:rPr>
              <a:t>Single Use ECO Blades </a:t>
            </a:r>
            <a:endParaRPr/>
          </a:p>
        </p:txBody>
      </p:sp>
      <p:pic>
        <p:nvPicPr>
          <p:cNvPr id="169" name="Google Shape;169;p6"/>
          <p:cNvPicPr preferRelativeResize="0"/>
          <p:nvPr/>
        </p:nvPicPr>
        <p:blipFill rotWithShape="1">
          <a:blip r:embed="rId4">
            <a:alphaModFix/>
          </a:blip>
          <a:srcRect b="0" l="0" r="0" t="0"/>
          <a:stretch/>
        </p:blipFill>
        <p:spPr>
          <a:xfrm>
            <a:off x="4734065" y="2276871"/>
            <a:ext cx="3325092" cy="4421667"/>
          </a:xfrm>
          <a:prstGeom prst="rect">
            <a:avLst/>
          </a:prstGeom>
          <a:noFill/>
          <a:ln>
            <a:noFill/>
          </a:ln>
        </p:spPr>
      </p:pic>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500"/>
                                        <p:tgtEl>
                                          <p:spTgt spid="1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3" name="Shape 173"/>
        <p:cNvGrpSpPr/>
        <p:nvPr/>
      </p:nvGrpSpPr>
      <p:grpSpPr>
        <a:xfrm>
          <a:off x="0" y="0"/>
          <a:ext cx="0" cy="0"/>
          <a:chOff x="0" y="0"/>
          <a:chExt cx="0" cy="0"/>
        </a:xfrm>
      </p:grpSpPr>
      <p:sp>
        <p:nvSpPr>
          <p:cNvPr id="174" name="Google Shape;174;p7"/>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75" name="Google Shape;175;p7"/>
          <p:cNvSpPr/>
          <p:nvPr/>
        </p:nvSpPr>
        <p:spPr>
          <a:xfrm flipH="1">
            <a:off x="0" y="-1"/>
            <a:ext cx="9143997" cy="1590742"/>
          </a:xfrm>
          <a:prstGeom prst="rect">
            <a:avLst/>
          </a:prstGeom>
          <a:gradFill>
            <a:gsLst>
              <a:gs pos="0">
                <a:srgbClr val="000000"/>
              </a:gs>
              <a:gs pos="100000">
                <a:srgbClr val="366092"/>
              </a:gs>
            </a:gsLst>
            <a:lin ang="8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76" name="Google Shape;176;p7"/>
          <p:cNvSpPr/>
          <p:nvPr/>
        </p:nvSpPr>
        <p:spPr>
          <a:xfrm flipH="1" rot="10800000">
            <a:off x="-2" y="0"/>
            <a:ext cx="6086479" cy="1590742"/>
          </a:xfrm>
          <a:prstGeom prst="rect">
            <a:avLst/>
          </a:prstGeom>
          <a:gradFill>
            <a:gsLst>
              <a:gs pos="0">
                <a:srgbClr val="4F81BD">
                  <a:alpha val="0"/>
                </a:srgbClr>
              </a:gs>
              <a:gs pos="20000">
                <a:srgbClr val="4F81BD">
                  <a:alpha val="0"/>
                </a:srgbClr>
              </a:gs>
              <a:gs pos="100000">
                <a:srgbClr val="244061">
                  <a:alpha val="54901"/>
                </a:srgbClr>
              </a:gs>
            </a:gsLst>
            <a:lin ang="13800001"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77" name="Google Shape;177;p7"/>
          <p:cNvSpPr/>
          <p:nvPr/>
        </p:nvSpPr>
        <p:spPr>
          <a:xfrm flipH="1">
            <a:off x="6086474" y="-1"/>
            <a:ext cx="3057523" cy="1590742"/>
          </a:xfrm>
          <a:prstGeom prst="rect">
            <a:avLst/>
          </a:prstGeom>
          <a:gradFill>
            <a:gsLst>
              <a:gs pos="0">
                <a:srgbClr val="4F81BD">
                  <a:alpha val="65882"/>
                </a:srgbClr>
              </a:gs>
              <a:gs pos="100000">
                <a:srgbClr val="000000">
                  <a:alpha val="29803"/>
                </a:srgbClr>
              </a:gs>
            </a:gsLst>
            <a:lin ang="13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78" name="Google Shape;178;p7"/>
          <p:cNvSpPr/>
          <p:nvPr/>
        </p:nvSpPr>
        <p:spPr>
          <a:xfrm>
            <a:off x="344512" y="-1"/>
            <a:ext cx="8799485" cy="1597433"/>
          </a:xfrm>
          <a:prstGeom prst="rect">
            <a:avLst/>
          </a:prstGeom>
          <a:gradFill>
            <a:gsLst>
              <a:gs pos="0">
                <a:srgbClr val="000000">
                  <a:alpha val="0"/>
                </a:srgbClr>
              </a:gs>
              <a:gs pos="50000">
                <a:srgbClr val="000000">
                  <a:alpha val="0"/>
                </a:srgbClr>
              </a:gs>
              <a:gs pos="99000">
                <a:srgbClr val="244061">
                  <a:alpha val="51764"/>
                </a:srgbClr>
              </a:gs>
              <a:gs pos="100000">
                <a:srgbClr val="244061">
                  <a:alpha val="51764"/>
                </a:srgbClr>
              </a:gs>
            </a:gsLst>
            <a:lin ang="16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79" name="Google Shape;179;p7"/>
          <p:cNvSpPr txBox="1"/>
          <p:nvPr>
            <p:ph type="title"/>
          </p:nvPr>
        </p:nvSpPr>
        <p:spPr>
          <a:xfrm>
            <a:off x="1028699" y="294539"/>
            <a:ext cx="7421963" cy="68619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FFFFFF"/>
              </a:buClr>
              <a:buSzPts val="3200"/>
              <a:buFont typeface="Poppins"/>
              <a:buNone/>
            </a:pPr>
            <a:r>
              <a:rPr lang="en-US" sz="3200">
                <a:solidFill>
                  <a:srgbClr val="FFFFFF"/>
                </a:solidFill>
              </a:rPr>
              <a:t>2. Package Contents. </a:t>
            </a:r>
            <a:endParaRPr sz="3200">
              <a:solidFill>
                <a:srgbClr val="FFFFFF"/>
              </a:solidFill>
            </a:endParaRPr>
          </a:p>
        </p:txBody>
      </p:sp>
      <p:sp>
        <p:nvSpPr>
          <p:cNvPr id="180" name="Google Shape;180;p7"/>
          <p:cNvSpPr txBox="1"/>
          <p:nvPr>
            <p:ph idx="12" type="sldNum"/>
          </p:nvPr>
        </p:nvSpPr>
        <p:spPr>
          <a:xfrm>
            <a:off x="8778240" y="6455431"/>
            <a:ext cx="334434"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7F7F7F"/>
              </a:buClr>
              <a:buSzPts val="1000"/>
              <a:buFont typeface="Calibri"/>
              <a:buNone/>
            </a:pPr>
            <a:fld id="{00000000-1234-1234-1234-123412341234}" type="slidenum">
              <a:rPr b="0" i="0" lang="en-US" sz="1000" u="none" cap="none" strike="noStrike">
                <a:solidFill>
                  <a:srgbClr val="7F7F7F"/>
                </a:solidFill>
                <a:latin typeface="Calibri"/>
                <a:ea typeface="Calibri"/>
                <a:cs typeface="Calibri"/>
                <a:sym typeface="Calibri"/>
              </a:rPr>
              <a:t>‹#›</a:t>
            </a:fld>
            <a:endParaRPr b="0" i="0" sz="1000" u="none" cap="none" strike="noStrike">
              <a:solidFill>
                <a:srgbClr val="7F7F7F"/>
              </a:solidFill>
              <a:latin typeface="Calibri"/>
              <a:ea typeface="Calibri"/>
              <a:cs typeface="Calibri"/>
              <a:sym typeface="Calibri"/>
            </a:endParaRPr>
          </a:p>
        </p:txBody>
      </p:sp>
      <p:sp>
        <p:nvSpPr>
          <p:cNvPr id="181" name="Google Shape;181;p7"/>
          <p:cNvSpPr txBox="1"/>
          <p:nvPr/>
        </p:nvSpPr>
        <p:spPr>
          <a:xfrm>
            <a:off x="2555776" y="2420888"/>
            <a:ext cx="2658163" cy="1165915"/>
          </a:xfrm>
          <a:prstGeom prst="rect">
            <a:avLst/>
          </a:prstGeom>
          <a:noFill/>
          <a:ln>
            <a:noFill/>
          </a:ln>
        </p:spPr>
        <p:txBody>
          <a:bodyPr anchorCtr="0" anchor="t" bIns="45700" lIns="91425" spcFirstLastPara="1" rIns="91425" wrap="square" tIns="45700">
            <a:noAutofit/>
          </a:bodyPr>
          <a:lstStyle/>
          <a:p>
            <a:pPr indent="0" lvl="1" marL="342900" marR="0" rtl="0" algn="l">
              <a:lnSpc>
                <a:spcPct val="100000"/>
              </a:lnSpc>
              <a:spcBef>
                <a:spcPts val="0"/>
              </a:spcBef>
              <a:spcAft>
                <a:spcPts val="0"/>
              </a:spcAft>
              <a:buClr>
                <a:srgbClr val="FFFFFF"/>
              </a:buClr>
              <a:buSzPts val="2400"/>
              <a:buFont typeface="Arial"/>
              <a:buNone/>
            </a:pPr>
            <a:r>
              <a:rPr b="0" i="0" lang="en-US" sz="2400" u="none" cap="none" strike="noStrike">
                <a:solidFill>
                  <a:srgbClr val="FFFFFF"/>
                </a:solidFill>
                <a:latin typeface="Roboto"/>
                <a:ea typeface="Roboto"/>
                <a:cs typeface="Roboto"/>
                <a:sym typeface="Roboto"/>
              </a:rPr>
              <a:t>USB-C to HDMI video cable (Ref: A680)</a:t>
            </a:r>
            <a:endParaRPr/>
          </a:p>
          <a:p>
            <a:pPr indent="0" lvl="1" marL="342900" marR="0" rtl="0" algn="l">
              <a:lnSpc>
                <a:spcPct val="100000"/>
              </a:lnSpc>
              <a:spcBef>
                <a:spcPts val="400"/>
              </a:spcBef>
              <a:spcAft>
                <a:spcPts val="0"/>
              </a:spcAft>
              <a:buClr>
                <a:srgbClr val="044975"/>
              </a:buClr>
              <a:buSzPts val="2000"/>
              <a:buFont typeface="Arial"/>
              <a:buNone/>
            </a:pPr>
            <a:r>
              <a:rPr b="0" i="0" lang="en-US" sz="2000" u="none" cap="none" strike="noStrike">
                <a:solidFill>
                  <a:srgbClr val="044975"/>
                </a:solidFill>
                <a:latin typeface="Roboto"/>
                <a:ea typeface="Roboto"/>
                <a:cs typeface="Roboto"/>
                <a:sym typeface="Roboto"/>
              </a:rPr>
              <a:t> </a:t>
            </a:r>
            <a:endParaRPr/>
          </a:p>
        </p:txBody>
      </p:sp>
      <p:sp>
        <p:nvSpPr>
          <p:cNvPr id="182" name="Google Shape;182;p7"/>
          <p:cNvSpPr txBox="1"/>
          <p:nvPr/>
        </p:nvSpPr>
        <p:spPr>
          <a:xfrm>
            <a:off x="2267744" y="4123322"/>
            <a:ext cx="4831425" cy="465160"/>
          </a:xfrm>
          <a:prstGeom prst="rect">
            <a:avLst/>
          </a:prstGeom>
          <a:noFill/>
          <a:ln>
            <a:noFill/>
          </a:ln>
        </p:spPr>
        <p:txBody>
          <a:bodyPr anchorCtr="0" anchor="t" bIns="45700" lIns="91425" spcFirstLastPara="1" rIns="91425" wrap="square" tIns="45700">
            <a:noAutofit/>
          </a:bodyPr>
          <a:lstStyle/>
          <a:p>
            <a:pPr indent="0" lvl="1" marL="342900" marR="0" rtl="0" algn="l">
              <a:lnSpc>
                <a:spcPct val="100000"/>
              </a:lnSpc>
              <a:spcBef>
                <a:spcPts val="0"/>
              </a:spcBef>
              <a:spcAft>
                <a:spcPts val="0"/>
              </a:spcAft>
              <a:buClr>
                <a:srgbClr val="FFFFFF"/>
              </a:buClr>
              <a:buSzPts val="2400"/>
              <a:buFont typeface="Arial"/>
              <a:buNone/>
            </a:pPr>
            <a:r>
              <a:rPr b="0" i="0" lang="en-US" sz="2400" u="none" cap="none" strike="noStrike">
                <a:solidFill>
                  <a:srgbClr val="FFFFFF"/>
                </a:solidFill>
                <a:latin typeface="Roboto"/>
                <a:ea typeface="Roboto"/>
                <a:cs typeface="Roboto"/>
                <a:sym typeface="Roboto"/>
              </a:rPr>
              <a:t>Video Unit with protective case  </a:t>
            </a:r>
            <a:endParaRPr/>
          </a:p>
        </p:txBody>
      </p:sp>
      <p:sp>
        <p:nvSpPr>
          <p:cNvPr id="183" name="Google Shape;183;p7"/>
          <p:cNvSpPr txBox="1"/>
          <p:nvPr/>
        </p:nvSpPr>
        <p:spPr>
          <a:xfrm>
            <a:off x="1467881" y="5346222"/>
            <a:ext cx="2671185" cy="737481"/>
          </a:xfrm>
          <a:prstGeom prst="rect">
            <a:avLst/>
          </a:prstGeom>
          <a:noFill/>
          <a:ln>
            <a:noFill/>
          </a:ln>
        </p:spPr>
        <p:txBody>
          <a:bodyPr anchorCtr="0" anchor="t" bIns="45700" lIns="91425" spcFirstLastPara="1" rIns="91425" wrap="square" tIns="45700">
            <a:noAutofit/>
          </a:bodyPr>
          <a:lstStyle/>
          <a:p>
            <a:pPr indent="0" lvl="1" marL="342900" marR="0" rtl="0" algn="l">
              <a:lnSpc>
                <a:spcPct val="100000"/>
              </a:lnSpc>
              <a:spcBef>
                <a:spcPts val="0"/>
              </a:spcBef>
              <a:spcAft>
                <a:spcPts val="0"/>
              </a:spcAft>
              <a:buClr>
                <a:srgbClr val="FFFFFF"/>
              </a:buClr>
              <a:buSzPts val="2400"/>
              <a:buFont typeface="Arial"/>
              <a:buNone/>
            </a:pPr>
            <a:r>
              <a:rPr b="0" i="0" lang="en-US" sz="2400" u="none" cap="none" strike="noStrike">
                <a:solidFill>
                  <a:srgbClr val="FFFFFF"/>
                </a:solidFill>
                <a:latin typeface="Roboto"/>
                <a:ea typeface="Roboto"/>
                <a:cs typeface="Roboto"/>
                <a:sym typeface="Roboto"/>
              </a:rPr>
              <a:t>AC/DC Charger </a:t>
            </a:r>
            <a:endParaRPr/>
          </a:p>
          <a:p>
            <a:pPr indent="0" lvl="1" marL="342900" marR="0" rtl="0" algn="l">
              <a:lnSpc>
                <a:spcPct val="100000"/>
              </a:lnSpc>
              <a:spcBef>
                <a:spcPts val="480"/>
              </a:spcBef>
              <a:spcAft>
                <a:spcPts val="0"/>
              </a:spcAft>
              <a:buClr>
                <a:srgbClr val="FFFFFF"/>
              </a:buClr>
              <a:buSzPts val="2400"/>
              <a:buFont typeface="Arial"/>
              <a:buNone/>
            </a:pPr>
            <a:r>
              <a:rPr b="0" i="0" lang="en-US" sz="2400" u="none" cap="none" strike="noStrike">
                <a:solidFill>
                  <a:srgbClr val="FFFFFF"/>
                </a:solidFill>
                <a:latin typeface="Roboto"/>
                <a:ea typeface="Roboto"/>
                <a:cs typeface="Roboto"/>
                <a:sym typeface="Roboto"/>
              </a:rPr>
              <a:t>&amp; Plugs  </a:t>
            </a:r>
            <a:endParaRPr/>
          </a:p>
        </p:txBody>
      </p:sp>
      <p:sp>
        <p:nvSpPr>
          <p:cNvPr id="184" name="Google Shape;184;p7"/>
          <p:cNvSpPr txBox="1"/>
          <p:nvPr/>
        </p:nvSpPr>
        <p:spPr>
          <a:xfrm>
            <a:off x="4168832" y="5565109"/>
            <a:ext cx="3241245" cy="1092276"/>
          </a:xfrm>
          <a:prstGeom prst="rect">
            <a:avLst/>
          </a:prstGeom>
          <a:noFill/>
          <a:ln>
            <a:noFill/>
          </a:ln>
        </p:spPr>
        <p:txBody>
          <a:bodyPr anchorCtr="0" anchor="t" bIns="45700" lIns="91425" spcFirstLastPara="1" rIns="91425" wrap="square" tIns="45700">
            <a:noAutofit/>
          </a:bodyPr>
          <a:lstStyle/>
          <a:p>
            <a:pPr indent="0" lvl="1" marL="342900" marR="0" rtl="0" algn="l">
              <a:lnSpc>
                <a:spcPct val="100000"/>
              </a:lnSpc>
              <a:spcBef>
                <a:spcPts val="0"/>
              </a:spcBef>
              <a:spcAft>
                <a:spcPts val="0"/>
              </a:spcAft>
              <a:buClr>
                <a:srgbClr val="FFFFFF"/>
              </a:buClr>
              <a:buSzPts val="2400"/>
              <a:buFont typeface="Arial"/>
              <a:buNone/>
            </a:pPr>
            <a:r>
              <a:rPr b="0" i="0" lang="en-US" sz="2400" u="none" cap="none" strike="noStrike">
                <a:solidFill>
                  <a:srgbClr val="FFFFFF"/>
                </a:solidFill>
                <a:latin typeface="Roboto"/>
                <a:ea typeface="Roboto"/>
                <a:cs typeface="Roboto"/>
                <a:sym typeface="Roboto"/>
              </a:rPr>
              <a:t>USB-A to USB-C </a:t>
            </a:r>
            <a:endParaRPr/>
          </a:p>
          <a:p>
            <a:pPr indent="0" lvl="1" marL="342900" marR="0" rtl="0" algn="l">
              <a:lnSpc>
                <a:spcPct val="100000"/>
              </a:lnSpc>
              <a:spcBef>
                <a:spcPts val="480"/>
              </a:spcBef>
              <a:spcAft>
                <a:spcPts val="0"/>
              </a:spcAft>
              <a:buClr>
                <a:srgbClr val="FFFFFF"/>
              </a:buClr>
              <a:buSzPts val="2400"/>
              <a:buFont typeface="Arial"/>
              <a:buNone/>
            </a:pPr>
            <a:r>
              <a:rPr b="0" i="0" lang="en-US" sz="2400" u="none" cap="none" strike="noStrike">
                <a:solidFill>
                  <a:srgbClr val="FFFFFF"/>
                </a:solidFill>
                <a:latin typeface="Roboto"/>
                <a:ea typeface="Roboto"/>
                <a:cs typeface="Roboto"/>
                <a:sym typeface="Roboto"/>
              </a:rPr>
              <a:t>90º charging cable </a:t>
            </a:r>
            <a:endParaRPr/>
          </a:p>
          <a:p>
            <a:pPr indent="0" lvl="1" marL="342900" marR="0" rtl="0" algn="l">
              <a:lnSpc>
                <a:spcPct val="100000"/>
              </a:lnSpc>
              <a:spcBef>
                <a:spcPts val="480"/>
              </a:spcBef>
              <a:spcAft>
                <a:spcPts val="0"/>
              </a:spcAft>
              <a:buClr>
                <a:srgbClr val="FFFFFF"/>
              </a:buClr>
              <a:buSzPts val="2400"/>
              <a:buFont typeface="Arial"/>
              <a:buNone/>
            </a:pPr>
            <a:r>
              <a:rPr b="0" i="0" lang="en-US" sz="2400" u="none" cap="none" strike="noStrike">
                <a:solidFill>
                  <a:srgbClr val="FFFFFF"/>
                </a:solidFill>
                <a:latin typeface="Roboto"/>
                <a:ea typeface="Roboto"/>
                <a:cs typeface="Roboto"/>
                <a:sym typeface="Roboto"/>
              </a:rPr>
              <a:t>( Ref: A692)</a:t>
            </a:r>
            <a:endParaRPr/>
          </a:p>
          <a:p>
            <a:pPr indent="0" lvl="1" marL="342900" marR="0" rtl="0" algn="l">
              <a:lnSpc>
                <a:spcPct val="100000"/>
              </a:lnSpc>
              <a:spcBef>
                <a:spcPts val="400"/>
              </a:spcBef>
              <a:spcAft>
                <a:spcPts val="0"/>
              </a:spcAft>
              <a:buClr>
                <a:srgbClr val="044975"/>
              </a:buClr>
              <a:buSzPts val="2000"/>
              <a:buFont typeface="Arial"/>
              <a:buNone/>
            </a:pPr>
            <a:r>
              <a:rPr b="0" i="0" lang="en-US" sz="2000" u="none" cap="none" strike="noStrike">
                <a:solidFill>
                  <a:srgbClr val="044975"/>
                </a:solidFill>
                <a:latin typeface="Roboto"/>
                <a:ea typeface="Roboto"/>
                <a:cs typeface="Roboto"/>
                <a:sym typeface="Roboto"/>
              </a:rPr>
              <a:t> </a:t>
            </a:r>
            <a:endParaRPr/>
          </a:p>
        </p:txBody>
      </p:sp>
      <p:pic>
        <p:nvPicPr>
          <p:cNvPr id="185" name="Google Shape;185;p7"/>
          <p:cNvPicPr preferRelativeResize="0"/>
          <p:nvPr/>
        </p:nvPicPr>
        <p:blipFill rotWithShape="1">
          <a:blip r:embed="rId3">
            <a:alphaModFix/>
          </a:blip>
          <a:srcRect b="0" l="0" r="0" t="0"/>
          <a:stretch/>
        </p:blipFill>
        <p:spPr>
          <a:xfrm>
            <a:off x="243969" y="1955201"/>
            <a:ext cx="8656057" cy="4832391"/>
          </a:xfrm>
          <a:prstGeom prst="rect">
            <a:avLst/>
          </a:prstGeom>
          <a:noFill/>
          <a:ln>
            <a:noFill/>
          </a:ln>
        </p:spPr>
      </p:pic>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100"/>
                                  </p:stCondLst>
                                  <p:childTnLst>
                                    <p:set>
                                      <p:cBhvr>
                                        <p:cTn dur="1" fill="hold">
                                          <p:stCondLst>
                                            <p:cond delay="0"/>
                                          </p:stCondLst>
                                        </p:cTn>
                                        <p:tgtEl>
                                          <p:spTgt spid="182"/>
                                        </p:tgtEl>
                                        <p:attrNameLst>
                                          <p:attrName>style.visibility</p:attrName>
                                        </p:attrNameLst>
                                      </p:cBhvr>
                                      <p:to>
                                        <p:strVal val="visible"/>
                                      </p:to>
                                    </p:set>
                                    <p:animEffect filter="fade" transition="in">
                                      <p:cBhvr>
                                        <p:cTn dur="500"/>
                                        <p:tgtEl>
                                          <p:spTgt spid="182"/>
                                        </p:tgtEl>
                                      </p:cBhvr>
                                    </p:animEffect>
                                  </p:childTnLst>
                                </p:cTn>
                              </p:par>
                            </p:childTnLst>
                          </p:cTn>
                        </p:par>
                        <p:par>
                          <p:cTn fill="hold">
                            <p:stCondLst>
                              <p:cond delay="500"/>
                            </p:stCondLst>
                            <p:childTnLst>
                              <p:par>
                                <p:cTn fill="hold" nodeType="afterEffect" presetClass="entr" presetID="10" presetSubtype="0">
                                  <p:stCondLst>
                                    <p:cond delay="1900"/>
                                  </p:stCondLst>
                                  <p:childTnLst>
                                    <p:set>
                                      <p:cBhvr>
                                        <p:cTn dur="1" fill="hold">
                                          <p:stCondLst>
                                            <p:cond delay="0"/>
                                          </p:stCondLst>
                                        </p:cTn>
                                        <p:tgtEl>
                                          <p:spTgt spid="183"/>
                                        </p:tgtEl>
                                        <p:attrNameLst>
                                          <p:attrName>style.visibility</p:attrName>
                                        </p:attrNameLst>
                                      </p:cBhvr>
                                      <p:to>
                                        <p:strVal val="visible"/>
                                      </p:to>
                                    </p:set>
                                    <p:animEffect filter="fade" transition="in">
                                      <p:cBhvr>
                                        <p:cTn dur="500"/>
                                        <p:tgtEl>
                                          <p:spTgt spid="183"/>
                                        </p:tgtEl>
                                      </p:cBhvr>
                                    </p:animEffect>
                                  </p:childTnLst>
                                </p:cTn>
                              </p:par>
                            </p:childTnLst>
                          </p:cTn>
                        </p:par>
                        <p:par>
                          <p:cTn fill="hold">
                            <p:stCondLst>
                              <p:cond delay="1000"/>
                            </p:stCondLst>
                            <p:childTnLst>
                              <p:par>
                                <p:cTn fill="hold" nodeType="afterEffect" presetClass="entr" presetID="10" presetSubtype="0">
                                  <p:stCondLst>
                                    <p:cond delay="2600"/>
                                  </p:stCondLst>
                                  <p:childTnLst>
                                    <p:set>
                                      <p:cBhvr>
                                        <p:cTn dur="1" fill="hold">
                                          <p:stCondLst>
                                            <p:cond delay="0"/>
                                          </p:stCondLst>
                                        </p:cTn>
                                        <p:tgtEl>
                                          <p:spTgt spid="184"/>
                                        </p:tgtEl>
                                        <p:attrNameLst>
                                          <p:attrName>style.visibility</p:attrName>
                                        </p:attrNameLst>
                                      </p:cBhvr>
                                      <p:to>
                                        <p:strVal val="visible"/>
                                      </p:to>
                                    </p:set>
                                    <p:animEffect filter="fade" transition="in">
                                      <p:cBhvr>
                                        <p:cTn dur="500"/>
                                        <p:tgtEl>
                                          <p:spTgt spid="184"/>
                                        </p:tgtEl>
                                      </p:cBhvr>
                                    </p:animEffect>
                                  </p:childTnLst>
                                </p:cTn>
                              </p:par>
                            </p:childTnLst>
                          </p:cTn>
                        </p:par>
                        <p:par>
                          <p:cTn fill="hold">
                            <p:stCondLst>
                              <p:cond delay="1500"/>
                            </p:stCondLst>
                            <p:childTnLst>
                              <p:par>
                                <p:cTn fill="hold" nodeType="afterEffect" presetClass="entr" presetID="10" presetSubtype="0">
                                  <p:stCondLst>
                                    <p:cond delay="2700"/>
                                  </p:stCondLst>
                                  <p:childTnLst>
                                    <p:set>
                                      <p:cBhvr>
                                        <p:cTn dur="1" fill="hold">
                                          <p:stCondLst>
                                            <p:cond delay="0"/>
                                          </p:stCondLst>
                                        </p:cTn>
                                        <p:tgtEl>
                                          <p:spTgt spid="181"/>
                                        </p:tgtEl>
                                        <p:attrNameLst>
                                          <p:attrName>style.visibility</p:attrName>
                                        </p:attrNameLst>
                                      </p:cBhvr>
                                      <p:to>
                                        <p:strVal val="visible"/>
                                      </p:to>
                                    </p:set>
                                    <p:animEffect filter="fade" transition="in">
                                      <p:cBhvr>
                                        <p:cTn dur="500"/>
                                        <p:tgtEl>
                                          <p:spTgt spid="1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9" name="Shape 189"/>
        <p:cNvGrpSpPr/>
        <p:nvPr/>
      </p:nvGrpSpPr>
      <p:grpSpPr>
        <a:xfrm>
          <a:off x="0" y="0"/>
          <a:ext cx="0" cy="0"/>
          <a:chOff x="0" y="0"/>
          <a:chExt cx="0" cy="0"/>
        </a:xfrm>
      </p:grpSpPr>
      <p:sp>
        <p:nvSpPr>
          <p:cNvPr id="190" name="Google Shape;190;p8"/>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91" name="Google Shape;191;p8"/>
          <p:cNvSpPr/>
          <p:nvPr/>
        </p:nvSpPr>
        <p:spPr>
          <a:xfrm flipH="1">
            <a:off x="0" y="-1"/>
            <a:ext cx="9143997" cy="1590742"/>
          </a:xfrm>
          <a:prstGeom prst="rect">
            <a:avLst/>
          </a:prstGeom>
          <a:gradFill>
            <a:gsLst>
              <a:gs pos="0">
                <a:srgbClr val="000000"/>
              </a:gs>
              <a:gs pos="100000">
                <a:srgbClr val="366092"/>
              </a:gs>
            </a:gsLst>
            <a:lin ang="8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92" name="Google Shape;192;p8"/>
          <p:cNvSpPr/>
          <p:nvPr/>
        </p:nvSpPr>
        <p:spPr>
          <a:xfrm flipH="1" rot="10800000">
            <a:off x="-2" y="0"/>
            <a:ext cx="6086479" cy="1590742"/>
          </a:xfrm>
          <a:prstGeom prst="rect">
            <a:avLst/>
          </a:prstGeom>
          <a:gradFill>
            <a:gsLst>
              <a:gs pos="0">
                <a:srgbClr val="4F81BD">
                  <a:alpha val="0"/>
                </a:srgbClr>
              </a:gs>
              <a:gs pos="20000">
                <a:srgbClr val="4F81BD">
                  <a:alpha val="0"/>
                </a:srgbClr>
              </a:gs>
              <a:gs pos="100000">
                <a:srgbClr val="244061">
                  <a:alpha val="54901"/>
                </a:srgbClr>
              </a:gs>
            </a:gsLst>
            <a:lin ang="13800001"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93" name="Google Shape;193;p8"/>
          <p:cNvSpPr/>
          <p:nvPr/>
        </p:nvSpPr>
        <p:spPr>
          <a:xfrm flipH="1">
            <a:off x="6086474" y="-1"/>
            <a:ext cx="3057523" cy="1590742"/>
          </a:xfrm>
          <a:prstGeom prst="rect">
            <a:avLst/>
          </a:prstGeom>
          <a:gradFill>
            <a:gsLst>
              <a:gs pos="0">
                <a:srgbClr val="4F81BD">
                  <a:alpha val="65882"/>
                </a:srgbClr>
              </a:gs>
              <a:gs pos="100000">
                <a:srgbClr val="000000">
                  <a:alpha val="29803"/>
                </a:srgbClr>
              </a:gs>
            </a:gsLst>
            <a:lin ang="13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94" name="Google Shape;194;p8"/>
          <p:cNvSpPr/>
          <p:nvPr/>
        </p:nvSpPr>
        <p:spPr>
          <a:xfrm>
            <a:off x="344512" y="-1"/>
            <a:ext cx="8799485" cy="1597433"/>
          </a:xfrm>
          <a:prstGeom prst="rect">
            <a:avLst/>
          </a:prstGeom>
          <a:gradFill>
            <a:gsLst>
              <a:gs pos="0">
                <a:srgbClr val="000000">
                  <a:alpha val="0"/>
                </a:srgbClr>
              </a:gs>
              <a:gs pos="50000">
                <a:srgbClr val="000000">
                  <a:alpha val="0"/>
                </a:srgbClr>
              </a:gs>
              <a:gs pos="99000">
                <a:srgbClr val="244061">
                  <a:alpha val="51764"/>
                </a:srgbClr>
              </a:gs>
              <a:gs pos="100000">
                <a:srgbClr val="244061">
                  <a:alpha val="51764"/>
                </a:srgbClr>
              </a:gs>
            </a:gsLst>
            <a:lin ang="16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95" name="Google Shape;195;p8"/>
          <p:cNvSpPr txBox="1"/>
          <p:nvPr>
            <p:ph type="title"/>
          </p:nvPr>
        </p:nvSpPr>
        <p:spPr>
          <a:xfrm>
            <a:off x="1028699" y="294539"/>
            <a:ext cx="7421963" cy="68619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FFFFFF"/>
              </a:buClr>
              <a:buSzPts val="3200"/>
              <a:buFont typeface="Poppins"/>
              <a:buNone/>
            </a:pPr>
            <a:r>
              <a:rPr lang="en-US" sz="3200">
                <a:solidFill>
                  <a:srgbClr val="FFFFFF"/>
                </a:solidFill>
              </a:rPr>
              <a:t>2. Package Contents. </a:t>
            </a:r>
            <a:endParaRPr sz="3200">
              <a:solidFill>
                <a:srgbClr val="FFFFFF"/>
              </a:solidFill>
            </a:endParaRPr>
          </a:p>
        </p:txBody>
      </p:sp>
      <p:sp>
        <p:nvSpPr>
          <p:cNvPr id="196" name="Google Shape;196;p8"/>
          <p:cNvSpPr txBox="1"/>
          <p:nvPr>
            <p:ph idx="12" type="sldNum"/>
          </p:nvPr>
        </p:nvSpPr>
        <p:spPr>
          <a:xfrm>
            <a:off x="8778240" y="6455431"/>
            <a:ext cx="334434"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7F7F7F"/>
              </a:buClr>
              <a:buSzPts val="1000"/>
              <a:buFont typeface="Calibri"/>
              <a:buNone/>
            </a:pPr>
            <a:fld id="{00000000-1234-1234-1234-123412341234}" type="slidenum">
              <a:rPr b="0" i="0" lang="en-US" sz="1000" u="none" cap="none" strike="noStrike">
                <a:solidFill>
                  <a:srgbClr val="7F7F7F"/>
                </a:solidFill>
                <a:latin typeface="Calibri"/>
                <a:ea typeface="Calibri"/>
                <a:cs typeface="Calibri"/>
                <a:sym typeface="Calibri"/>
              </a:rPr>
              <a:t>‹#›</a:t>
            </a:fld>
            <a:endParaRPr b="0" i="0" sz="1000" u="none" cap="none" strike="noStrike">
              <a:solidFill>
                <a:srgbClr val="7F7F7F"/>
              </a:solidFill>
              <a:latin typeface="Calibri"/>
              <a:ea typeface="Calibri"/>
              <a:cs typeface="Calibri"/>
              <a:sym typeface="Calibri"/>
            </a:endParaRPr>
          </a:p>
        </p:txBody>
      </p:sp>
      <p:sp>
        <p:nvSpPr>
          <p:cNvPr id="197" name="Google Shape;197;p8"/>
          <p:cNvSpPr txBox="1"/>
          <p:nvPr/>
        </p:nvSpPr>
        <p:spPr>
          <a:xfrm>
            <a:off x="1495909" y="936690"/>
            <a:ext cx="4248472" cy="4745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2400"/>
              <a:buFont typeface="Arial"/>
              <a:buNone/>
            </a:pPr>
            <a:r>
              <a:rPr b="0" i="0" lang="en-US" sz="2400" u="none" cap="none" strike="noStrike">
                <a:solidFill>
                  <a:srgbClr val="FFFFFF"/>
                </a:solidFill>
                <a:latin typeface="Roboto"/>
                <a:ea typeface="Roboto"/>
                <a:cs typeface="Roboto"/>
                <a:sym typeface="Roboto"/>
              </a:rPr>
              <a:t>A. Nylon Storage Case</a:t>
            </a:r>
            <a:endParaRPr/>
          </a:p>
        </p:txBody>
      </p:sp>
      <p:sp>
        <p:nvSpPr>
          <p:cNvPr id="198" name="Google Shape;198;p8"/>
          <p:cNvSpPr txBox="1"/>
          <p:nvPr/>
        </p:nvSpPr>
        <p:spPr>
          <a:xfrm>
            <a:off x="2495613" y="2373416"/>
            <a:ext cx="2658163" cy="1165915"/>
          </a:xfrm>
          <a:prstGeom prst="rect">
            <a:avLst/>
          </a:prstGeom>
          <a:noFill/>
          <a:ln>
            <a:noFill/>
          </a:ln>
        </p:spPr>
        <p:txBody>
          <a:bodyPr anchorCtr="0" anchor="t" bIns="45700" lIns="91425" spcFirstLastPara="1" rIns="91425" wrap="square" tIns="45700">
            <a:noAutofit/>
          </a:bodyPr>
          <a:lstStyle/>
          <a:p>
            <a:pPr indent="0" lvl="1" marL="342900" marR="0" rtl="0" algn="l">
              <a:lnSpc>
                <a:spcPct val="100000"/>
              </a:lnSpc>
              <a:spcBef>
                <a:spcPts val="0"/>
              </a:spcBef>
              <a:spcAft>
                <a:spcPts val="0"/>
              </a:spcAft>
              <a:buClr>
                <a:srgbClr val="FFFFFF"/>
              </a:buClr>
              <a:buSzPts val="2400"/>
              <a:buFont typeface="Arial"/>
              <a:buNone/>
            </a:pPr>
            <a:r>
              <a:rPr b="0" i="0" lang="en-US" sz="2400" u="none" cap="none" strike="noStrike">
                <a:solidFill>
                  <a:srgbClr val="FFFFFF"/>
                </a:solidFill>
                <a:latin typeface="Roboto"/>
                <a:ea typeface="Roboto"/>
                <a:cs typeface="Roboto"/>
                <a:sym typeface="Roboto"/>
              </a:rPr>
              <a:t>USB-C to HDMI video cable (Ref: A680)</a:t>
            </a:r>
            <a:endParaRPr/>
          </a:p>
          <a:p>
            <a:pPr indent="0" lvl="1" marL="342900" marR="0" rtl="0" algn="l">
              <a:lnSpc>
                <a:spcPct val="100000"/>
              </a:lnSpc>
              <a:spcBef>
                <a:spcPts val="400"/>
              </a:spcBef>
              <a:spcAft>
                <a:spcPts val="0"/>
              </a:spcAft>
              <a:buClr>
                <a:srgbClr val="044975"/>
              </a:buClr>
              <a:buSzPts val="2000"/>
              <a:buFont typeface="Arial"/>
              <a:buNone/>
            </a:pPr>
            <a:r>
              <a:rPr b="0" i="0" lang="en-US" sz="2000" u="none" cap="none" strike="noStrike">
                <a:solidFill>
                  <a:srgbClr val="044975"/>
                </a:solidFill>
                <a:latin typeface="Roboto"/>
                <a:ea typeface="Roboto"/>
                <a:cs typeface="Roboto"/>
                <a:sym typeface="Roboto"/>
              </a:rPr>
              <a:t> </a:t>
            </a:r>
            <a:endParaRPr/>
          </a:p>
        </p:txBody>
      </p:sp>
      <p:sp>
        <p:nvSpPr>
          <p:cNvPr id="199" name="Google Shape;199;p8"/>
          <p:cNvSpPr txBox="1"/>
          <p:nvPr/>
        </p:nvSpPr>
        <p:spPr>
          <a:xfrm>
            <a:off x="2267744" y="4123322"/>
            <a:ext cx="4831425" cy="465160"/>
          </a:xfrm>
          <a:prstGeom prst="rect">
            <a:avLst/>
          </a:prstGeom>
          <a:noFill/>
          <a:ln>
            <a:noFill/>
          </a:ln>
        </p:spPr>
        <p:txBody>
          <a:bodyPr anchorCtr="0" anchor="t" bIns="45700" lIns="91425" spcFirstLastPara="1" rIns="91425" wrap="square" tIns="45700">
            <a:noAutofit/>
          </a:bodyPr>
          <a:lstStyle/>
          <a:p>
            <a:pPr indent="0" lvl="1" marL="342900" marR="0" rtl="0" algn="l">
              <a:lnSpc>
                <a:spcPct val="100000"/>
              </a:lnSpc>
              <a:spcBef>
                <a:spcPts val="0"/>
              </a:spcBef>
              <a:spcAft>
                <a:spcPts val="0"/>
              </a:spcAft>
              <a:buClr>
                <a:srgbClr val="FFFFFF"/>
              </a:buClr>
              <a:buSzPts val="2400"/>
              <a:buFont typeface="Arial"/>
              <a:buNone/>
            </a:pPr>
            <a:r>
              <a:rPr b="0" i="0" lang="en-US" sz="2400" u="none" cap="none" strike="noStrike">
                <a:solidFill>
                  <a:srgbClr val="FFFFFF"/>
                </a:solidFill>
                <a:latin typeface="Roboto"/>
                <a:ea typeface="Roboto"/>
                <a:cs typeface="Roboto"/>
                <a:sym typeface="Roboto"/>
              </a:rPr>
              <a:t>Video Unit with protective case  </a:t>
            </a:r>
            <a:endParaRPr/>
          </a:p>
        </p:txBody>
      </p:sp>
      <p:sp>
        <p:nvSpPr>
          <p:cNvPr id="200" name="Google Shape;200;p8"/>
          <p:cNvSpPr txBox="1"/>
          <p:nvPr/>
        </p:nvSpPr>
        <p:spPr>
          <a:xfrm>
            <a:off x="-83409" y="4055160"/>
            <a:ext cx="2671185" cy="1311163"/>
          </a:xfrm>
          <a:prstGeom prst="rect">
            <a:avLst/>
          </a:prstGeom>
          <a:noFill/>
          <a:ln>
            <a:noFill/>
          </a:ln>
        </p:spPr>
        <p:txBody>
          <a:bodyPr anchorCtr="0" anchor="t" bIns="45700" lIns="91425" spcFirstLastPara="1" rIns="91425" wrap="square" tIns="45700">
            <a:noAutofit/>
          </a:bodyPr>
          <a:lstStyle/>
          <a:p>
            <a:pPr indent="0" lvl="1" marL="342900" marR="0" rtl="0" algn="l">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Roboto"/>
                <a:ea typeface="Roboto"/>
                <a:cs typeface="Roboto"/>
                <a:sym typeface="Roboto"/>
              </a:rPr>
              <a:t>AC/DC Charger </a:t>
            </a:r>
            <a:endParaRPr/>
          </a:p>
          <a:p>
            <a:pPr indent="0" lvl="1" marL="342900" marR="0" rtl="0" algn="l">
              <a:lnSpc>
                <a:spcPct val="100000"/>
              </a:lnSpc>
              <a:spcBef>
                <a:spcPts val="480"/>
              </a:spcBef>
              <a:spcAft>
                <a:spcPts val="0"/>
              </a:spcAft>
              <a:buClr>
                <a:schemeClr val="dk1"/>
              </a:buClr>
              <a:buSzPts val="2400"/>
              <a:buFont typeface="Arial"/>
              <a:buNone/>
            </a:pPr>
            <a:r>
              <a:rPr b="0" i="0" lang="en-US" sz="2400" u="none" cap="none" strike="noStrike">
                <a:solidFill>
                  <a:schemeClr val="dk1"/>
                </a:solidFill>
                <a:latin typeface="Roboto"/>
                <a:ea typeface="Roboto"/>
                <a:cs typeface="Roboto"/>
                <a:sym typeface="Roboto"/>
              </a:rPr>
              <a:t>&amp; Plugs</a:t>
            </a:r>
            <a:endParaRPr/>
          </a:p>
          <a:p>
            <a:pPr indent="0" lvl="1" marL="342900" marR="0" rtl="0" algn="l">
              <a:lnSpc>
                <a:spcPct val="100000"/>
              </a:lnSpc>
              <a:spcBef>
                <a:spcPts val="480"/>
              </a:spcBef>
              <a:spcAft>
                <a:spcPts val="0"/>
              </a:spcAft>
              <a:buClr>
                <a:schemeClr val="dk1"/>
              </a:buClr>
              <a:buSzPts val="2400"/>
              <a:buFont typeface="Arial"/>
              <a:buNone/>
            </a:pPr>
            <a:r>
              <a:rPr b="0" i="0" lang="en-US" sz="2400" u="none" cap="none" strike="noStrike">
                <a:solidFill>
                  <a:schemeClr val="dk1"/>
                </a:solidFill>
                <a:latin typeface="Roboto"/>
                <a:ea typeface="Roboto"/>
                <a:cs typeface="Roboto"/>
                <a:sym typeface="Roboto"/>
              </a:rPr>
              <a:t>( Ref: A691)  </a:t>
            </a:r>
            <a:endParaRPr/>
          </a:p>
        </p:txBody>
      </p:sp>
      <p:pic>
        <p:nvPicPr>
          <p:cNvPr descr="Una maleta azul&#10;&#10;Descripción generada automáticamente" id="201" name="Google Shape;201;p8"/>
          <p:cNvPicPr preferRelativeResize="0"/>
          <p:nvPr/>
        </p:nvPicPr>
        <p:blipFill rotWithShape="1">
          <a:blip r:embed="rId3">
            <a:alphaModFix/>
          </a:blip>
          <a:srcRect b="8206" l="5362" r="7144" t="5439"/>
          <a:stretch/>
        </p:blipFill>
        <p:spPr>
          <a:xfrm>
            <a:off x="2495613" y="1885280"/>
            <a:ext cx="3970075" cy="3755380"/>
          </a:xfrm>
          <a:prstGeom prst="rect">
            <a:avLst/>
          </a:prstGeom>
          <a:noFill/>
          <a:ln>
            <a:noFill/>
          </a:ln>
        </p:spPr>
      </p:pic>
      <p:sp>
        <p:nvSpPr>
          <p:cNvPr id="202" name="Google Shape;202;p8"/>
          <p:cNvSpPr txBox="1"/>
          <p:nvPr/>
        </p:nvSpPr>
        <p:spPr>
          <a:xfrm>
            <a:off x="6206481" y="3960025"/>
            <a:ext cx="2671185" cy="820626"/>
          </a:xfrm>
          <a:prstGeom prst="rect">
            <a:avLst/>
          </a:prstGeom>
          <a:noFill/>
          <a:ln>
            <a:noFill/>
          </a:ln>
        </p:spPr>
        <p:txBody>
          <a:bodyPr anchorCtr="0" anchor="t" bIns="45700" lIns="91425" spcFirstLastPara="1" rIns="91425" wrap="square" tIns="45700">
            <a:noAutofit/>
          </a:bodyPr>
          <a:lstStyle/>
          <a:p>
            <a:pPr indent="0" lvl="1" marL="342900" marR="0" rtl="0" algn="l">
              <a:spcBef>
                <a:spcPts val="0"/>
              </a:spcBef>
              <a:spcAft>
                <a:spcPts val="0"/>
              </a:spcAft>
              <a:buClr>
                <a:schemeClr val="dk1"/>
              </a:buClr>
              <a:buSzPts val="2400"/>
              <a:buFont typeface="Arial"/>
              <a:buNone/>
            </a:pPr>
            <a:r>
              <a:rPr b="0" i="0" lang="en-US" sz="2400" u="none" cap="none" strike="noStrike">
                <a:solidFill>
                  <a:schemeClr val="dk1"/>
                </a:solidFill>
                <a:latin typeface="Roboto"/>
                <a:ea typeface="Roboto"/>
                <a:cs typeface="Roboto"/>
                <a:sym typeface="Roboto"/>
              </a:rPr>
              <a:t>Video Unit with protective case  </a:t>
            </a:r>
            <a:endParaRPr/>
          </a:p>
        </p:txBody>
      </p:sp>
      <p:sp>
        <p:nvSpPr>
          <p:cNvPr id="203" name="Google Shape;203;p8"/>
          <p:cNvSpPr txBox="1"/>
          <p:nvPr/>
        </p:nvSpPr>
        <p:spPr>
          <a:xfrm>
            <a:off x="6133090" y="2398554"/>
            <a:ext cx="2721145" cy="1200329"/>
          </a:xfrm>
          <a:prstGeom prst="rect">
            <a:avLst/>
          </a:prstGeom>
          <a:noFill/>
          <a:ln>
            <a:noFill/>
          </a:ln>
        </p:spPr>
        <p:txBody>
          <a:bodyPr anchorCtr="0" anchor="t" bIns="45700" lIns="91425" spcFirstLastPara="1" rIns="91425" wrap="square" tIns="45700">
            <a:spAutoFit/>
          </a:bodyPr>
          <a:lstStyle/>
          <a:p>
            <a:pPr indent="0" lvl="1" marL="342900" marR="0" rtl="0" algn="l">
              <a:spcBef>
                <a:spcPts val="0"/>
              </a:spcBef>
              <a:spcAft>
                <a:spcPts val="0"/>
              </a:spcAft>
              <a:buClr>
                <a:schemeClr val="dk1"/>
              </a:buClr>
              <a:buSzPts val="2400"/>
              <a:buFont typeface="Roboto"/>
              <a:buNone/>
            </a:pPr>
            <a:r>
              <a:rPr b="0" i="0" lang="en-US" sz="2400" u="none" cap="none" strike="noStrike">
                <a:solidFill>
                  <a:schemeClr val="dk1"/>
                </a:solidFill>
                <a:latin typeface="Roboto"/>
                <a:ea typeface="Roboto"/>
                <a:cs typeface="Roboto"/>
                <a:sym typeface="Roboto"/>
              </a:rPr>
              <a:t>USB-C to USB-C </a:t>
            </a:r>
            <a:endParaRPr/>
          </a:p>
          <a:p>
            <a:pPr indent="0" lvl="1" marL="342900" marR="0" rtl="0" algn="l">
              <a:spcBef>
                <a:spcPts val="0"/>
              </a:spcBef>
              <a:spcAft>
                <a:spcPts val="0"/>
              </a:spcAft>
              <a:buClr>
                <a:schemeClr val="dk1"/>
              </a:buClr>
              <a:buSzPts val="2400"/>
              <a:buFont typeface="Roboto"/>
              <a:buNone/>
            </a:pPr>
            <a:r>
              <a:rPr b="0" i="0" lang="en-US" sz="2400" u="none" cap="none" strike="noStrike">
                <a:solidFill>
                  <a:schemeClr val="dk1"/>
                </a:solidFill>
                <a:latin typeface="Roboto"/>
                <a:ea typeface="Roboto"/>
                <a:cs typeface="Roboto"/>
                <a:sym typeface="Roboto"/>
              </a:rPr>
              <a:t>data cable </a:t>
            </a:r>
            <a:endParaRPr/>
          </a:p>
          <a:p>
            <a:pPr indent="0" lvl="1" marL="342900" marR="0" rtl="0" algn="l">
              <a:spcBef>
                <a:spcPts val="0"/>
              </a:spcBef>
              <a:spcAft>
                <a:spcPts val="0"/>
              </a:spcAft>
              <a:buClr>
                <a:schemeClr val="dk1"/>
              </a:buClr>
              <a:buSzPts val="2400"/>
              <a:buFont typeface="Roboto"/>
              <a:buNone/>
            </a:pPr>
            <a:r>
              <a:rPr b="0" i="0" lang="en-US" sz="2400" u="none" cap="none" strike="noStrike">
                <a:solidFill>
                  <a:schemeClr val="dk1"/>
                </a:solidFill>
                <a:latin typeface="Roboto"/>
                <a:ea typeface="Roboto"/>
                <a:cs typeface="Roboto"/>
                <a:sym typeface="Roboto"/>
              </a:rPr>
              <a:t>(Ref: A681)</a:t>
            </a:r>
            <a:endParaRPr/>
          </a:p>
        </p:txBody>
      </p:sp>
      <p:sp>
        <p:nvSpPr>
          <p:cNvPr id="204" name="Google Shape;204;p8"/>
          <p:cNvSpPr txBox="1"/>
          <p:nvPr/>
        </p:nvSpPr>
        <p:spPr>
          <a:xfrm>
            <a:off x="2976863" y="5723112"/>
            <a:ext cx="4331441" cy="904863"/>
          </a:xfrm>
          <a:prstGeom prst="rect">
            <a:avLst/>
          </a:prstGeom>
          <a:noFill/>
          <a:ln>
            <a:noFill/>
          </a:ln>
        </p:spPr>
        <p:txBody>
          <a:bodyPr anchorCtr="0" anchor="t" bIns="45700" lIns="91425" spcFirstLastPara="1" rIns="91425" wrap="square" tIns="45700">
            <a:spAutoFit/>
          </a:bodyPr>
          <a:lstStyle/>
          <a:p>
            <a:pPr indent="0" lvl="1" marL="342900" marR="0" rtl="0" algn="l">
              <a:spcBef>
                <a:spcPts val="0"/>
              </a:spcBef>
              <a:spcAft>
                <a:spcPts val="0"/>
              </a:spcAft>
              <a:buNone/>
            </a:pPr>
            <a:r>
              <a:rPr b="0" i="0" lang="en-US" sz="2400" u="none" cap="none" strike="noStrike">
                <a:solidFill>
                  <a:schemeClr val="dk1"/>
                </a:solidFill>
                <a:latin typeface="Roboto"/>
                <a:ea typeface="Roboto"/>
                <a:cs typeface="Roboto"/>
                <a:sym typeface="Roboto"/>
              </a:rPr>
              <a:t>USB-A to USB-C 90º </a:t>
            </a:r>
            <a:endParaRPr/>
          </a:p>
          <a:p>
            <a:pPr indent="0" lvl="1" marL="342900" marR="0" rtl="0" algn="l">
              <a:spcBef>
                <a:spcPts val="480"/>
              </a:spcBef>
              <a:spcAft>
                <a:spcPts val="0"/>
              </a:spcAft>
              <a:buNone/>
            </a:pPr>
            <a:r>
              <a:rPr b="0" i="0" lang="en-US" sz="2400" u="none" cap="none" strike="noStrike">
                <a:solidFill>
                  <a:schemeClr val="dk1"/>
                </a:solidFill>
                <a:latin typeface="Roboto"/>
                <a:ea typeface="Roboto"/>
                <a:cs typeface="Roboto"/>
                <a:sym typeface="Roboto"/>
              </a:rPr>
              <a:t>charging cable ( Ref: A692)</a:t>
            </a:r>
            <a:endParaRPr/>
          </a:p>
        </p:txBody>
      </p:sp>
      <p:sp>
        <p:nvSpPr>
          <p:cNvPr id="205" name="Google Shape;205;p8"/>
          <p:cNvSpPr txBox="1"/>
          <p:nvPr/>
        </p:nvSpPr>
        <p:spPr>
          <a:xfrm>
            <a:off x="-2" y="2340369"/>
            <a:ext cx="2658163" cy="1165915"/>
          </a:xfrm>
          <a:prstGeom prst="rect">
            <a:avLst/>
          </a:prstGeom>
          <a:noFill/>
          <a:ln>
            <a:noFill/>
          </a:ln>
        </p:spPr>
        <p:txBody>
          <a:bodyPr anchorCtr="0" anchor="t" bIns="45700" lIns="91425" spcFirstLastPara="1" rIns="91425" wrap="square" tIns="45700">
            <a:noAutofit/>
          </a:bodyPr>
          <a:lstStyle/>
          <a:p>
            <a:pPr indent="0" lvl="1" marL="342900" marR="0" rtl="0" algn="l">
              <a:spcBef>
                <a:spcPts val="0"/>
              </a:spcBef>
              <a:spcAft>
                <a:spcPts val="0"/>
              </a:spcAft>
              <a:buClr>
                <a:schemeClr val="dk1"/>
              </a:buClr>
              <a:buSzPts val="2400"/>
              <a:buFont typeface="Arial"/>
              <a:buNone/>
            </a:pPr>
            <a:r>
              <a:rPr b="0" i="0" lang="en-US" sz="2400" u="none" cap="none" strike="noStrike">
                <a:solidFill>
                  <a:schemeClr val="dk1"/>
                </a:solidFill>
                <a:latin typeface="Roboto"/>
                <a:ea typeface="Roboto"/>
                <a:cs typeface="Roboto"/>
                <a:sym typeface="Roboto"/>
              </a:rPr>
              <a:t>USB-C to HDMI video cable (Ref: A680)</a:t>
            </a:r>
            <a:endParaRPr/>
          </a:p>
          <a:p>
            <a:pPr indent="0" lvl="1" marL="342900" marR="0" rtl="0" algn="l">
              <a:spcBef>
                <a:spcPts val="400"/>
              </a:spcBef>
              <a:spcAft>
                <a:spcPts val="0"/>
              </a:spcAft>
              <a:buClr>
                <a:schemeClr val="dk1"/>
              </a:buClr>
              <a:buSzPts val="2000"/>
              <a:buFont typeface="Arial"/>
              <a:buNone/>
            </a:pPr>
            <a:r>
              <a:rPr b="0" i="0" lang="en-US" sz="2000" u="none" cap="none" strike="noStrike">
                <a:solidFill>
                  <a:schemeClr val="dk1"/>
                </a:solidFill>
                <a:latin typeface="Roboto"/>
                <a:ea typeface="Roboto"/>
                <a:cs typeface="Roboto"/>
                <a:sym typeface="Roboto"/>
              </a:rPr>
              <a:t> </a:t>
            </a:r>
            <a:endParaRPr/>
          </a:p>
        </p:txBody>
      </p:sp>
      <p:sp>
        <p:nvSpPr>
          <p:cNvPr id="206" name="Google Shape;206;p8"/>
          <p:cNvSpPr/>
          <p:nvPr/>
        </p:nvSpPr>
        <p:spPr>
          <a:xfrm>
            <a:off x="251520" y="2276872"/>
            <a:ext cx="2336256" cy="1545177"/>
          </a:xfrm>
          <a:prstGeom prst="roundRect">
            <a:avLst>
              <a:gd fmla="val 16667" name="adj"/>
            </a:avLst>
          </a:prstGeom>
          <a:solidFill>
            <a:schemeClr val="accent1">
              <a:alpha val="15686"/>
            </a:schemeClr>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7" name="Google Shape;207;p8"/>
          <p:cNvSpPr/>
          <p:nvPr/>
        </p:nvSpPr>
        <p:spPr>
          <a:xfrm>
            <a:off x="159356" y="4085538"/>
            <a:ext cx="2336256" cy="1322011"/>
          </a:xfrm>
          <a:prstGeom prst="roundRect">
            <a:avLst>
              <a:gd fmla="val 16667" name="adj"/>
            </a:avLst>
          </a:prstGeom>
          <a:solidFill>
            <a:schemeClr val="accent1">
              <a:alpha val="15686"/>
            </a:schemeClr>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8" name="Google Shape;208;p8"/>
          <p:cNvSpPr/>
          <p:nvPr/>
        </p:nvSpPr>
        <p:spPr>
          <a:xfrm>
            <a:off x="3045802" y="5673706"/>
            <a:ext cx="4190493" cy="954269"/>
          </a:xfrm>
          <a:prstGeom prst="roundRect">
            <a:avLst>
              <a:gd fmla="val 16667" name="adj"/>
            </a:avLst>
          </a:prstGeom>
          <a:solidFill>
            <a:schemeClr val="accent1">
              <a:alpha val="15686"/>
            </a:schemeClr>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9" name="Google Shape;209;p8"/>
          <p:cNvSpPr/>
          <p:nvPr/>
        </p:nvSpPr>
        <p:spPr>
          <a:xfrm>
            <a:off x="6465688" y="2373416"/>
            <a:ext cx="2336256" cy="1545177"/>
          </a:xfrm>
          <a:prstGeom prst="roundRect">
            <a:avLst>
              <a:gd fmla="val 16667" name="adj"/>
            </a:avLst>
          </a:prstGeom>
          <a:solidFill>
            <a:schemeClr val="accent1">
              <a:alpha val="15686"/>
            </a:schemeClr>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0" name="Google Shape;210;p8"/>
          <p:cNvSpPr/>
          <p:nvPr/>
        </p:nvSpPr>
        <p:spPr>
          <a:xfrm>
            <a:off x="6481872" y="4014803"/>
            <a:ext cx="2336256" cy="954270"/>
          </a:xfrm>
          <a:prstGeom prst="roundRect">
            <a:avLst>
              <a:gd fmla="val 16667" name="adj"/>
            </a:avLst>
          </a:prstGeom>
          <a:solidFill>
            <a:schemeClr val="accent1">
              <a:alpha val="15686"/>
            </a:schemeClr>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500"/>
                                        <p:tgtEl>
                                          <p:spTgt spid="201"/>
                                        </p:tgtEl>
                                      </p:cBhvr>
                                    </p:animEffect>
                                  </p:childTnLst>
                                </p:cTn>
                              </p:par>
                            </p:childTnLst>
                          </p:cTn>
                        </p:par>
                        <p:par>
                          <p:cTn fill="hold">
                            <p:stCondLst>
                              <p:cond delay="500"/>
                            </p:stCondLst>
                            <p:childTnLst>
                              <p:par>
                                <p:cTn fill="hold" nodeType="afterEffect" presetClass="entr" presetID="10" presetSubtype="0">
                                  <p:stCondLst>
                                    <p:cond delay="600"/>
                                  </p:stCondLst>
                                  <p:childTnLst>
                                    <p:set>
                                      <p:cBhvr>
                                        <p:cTn dur="1" fill="hold">
                                          <p:stCondLst>
                                            <p:cond delay="0"/>
                                          </p:stCondLst>
                                        </p:cTn>
                                        <p:tgtEl>
                                          <p:spTgt spid="202"/>
                                        </p:tgtEl>
                                        <p:attrNameLst>
                                          <p:attrName>style.visibility</p:attrName>
                                        </p:attrNameLst>
                                      </p:cBhvr>
                                      <p:to>
                                        <p:strVal val="visible"/>
                                      </p:to>
                                    </p:set>
                                    <p:animEffect filter="fade" transition="in">
                                      <p:cBhvr>
                                        <p:cTn dur="500"/>
                                        <p:tgtEl>
                                          <p:spTgt spid="202"/>
                                        </p:tgtEl>
                                      </p:cBhvr>
                                    </p:animEffect>
                                  </p:childTnLst>
                                </p:cTn>
                              </p:par>
                            </p:childTnLst>
                          </p:cTn>
                        </p:par>
                        <p:par>
                          <p:cTn fill="hold">
                            <p:stCondLst>
                              <p:cond delay="1000"/>
                            </p:stCondLst>
                            <p:childTnLst>
                              <p:par>
                                <p:cTn fill="hold" nodeType="afterEffect" presetClass="entr" presetID="10" presetSubtype="0">
                                  <p:stCondLst>
                                    <p:cond delay="1600"/>
                                  </p:stCondLst>
                                  <p:childTnLst>
                                    <p:set>
                                      <p:cBhvr>
                                        <p:cTn dur="1" fill="hold">
                                          <p:stCondLst>
                                            <p:cond delay="0"/>
                                          </p:stCondLst>
                                        </p:cTn>
                                        <p:tgtEl>
                                          <p:spTgt spid="200"/>
                                        </p:tgtEl>
                                        <p:attrNameLst>
                                          <p:attrName>style.visibility</p:attrName>
                                        </p:attrNameLst>
                                      </p:cBhvr>
                                      <p:to>
                                        <p:strVal val="visible"/>
                                      </p:to>
                                    </p:set>
                                    <p:animEffect filter="fade" transition="in">
                                      <p:cBhvr>
                                        <p:cTn dur="500"/>
                                        <p:tgtEl>
                                          <p:spTgt spid="200"/>
                                        </p:tgtEl>
                                      </p:cBhvr>
                                    </p:animEffect>
                                  </p:childTnLst>
                                </p:cTn>
                              </p:par>
                            </p:childTnLst>
                          </p:cTn>
                        </p:par>
                        <p:par>
                          <p:cTn fill="hold">
                            <p:stCondLst>
                              <p:cond delay="1500"/>
                            </p:stCondLst>
                            <p:childTnLst>
                              <p:par>
                                <p:cTn fill="hold" nodeType="afterEffect" presetClass="entr" presetID="10" presetSubtype="0">
                                  <p:stCondLst>
                                    <p:cond delay="2100"/>
                                  </p:stCondLst>
                                  <p:childTnLst>
                                    <p:set>
                                      <p:cBhvr>
                                        <p:cTn dur="1" fill="hold">
                                          <p:stCondLst>
                                            <p:cond delay="0"/>
                                          </p:stCondLst>
                                        </p:cTn>
                                        <p:tgtEl>
                                          <p:spTgt spid="204"/>
                                        </p:tgtEl>
                                        <p:attrNameLst>
                                          <p:attrName>style.visibility</p:attrName>
                                        </p:attrNameLst>
                                      </p:cBhvr>
                                      <p:to>
                                        <p:strVal val="visible"/>
                                      </p:to>
                                    </p:set>
                                    <p:animEffect filter="fade" transition="in">
                                      <p:cBhvr>
                                        <p:cTn dur="500"/>
                                        <p:tgtEl>
                                          <p:spTgt spid="204"/>
                                        </p:tgtEl>
                                      </p:cBhvr>
                                    </p:animEffect>
                                  </p:childTnLst>
                                </p:cTn>
                              </p:par>
                            </p:childTnLst>
                          </p:cTn>
                        </p:par>
                        <p:par>
                          <p:cTn fill="hold">
                            <p:stCondLst>
                              <p:cond delay="2000"/>
                            </p:stCondLst>
                            <p:childTnLst>
                              <p:par>
                                <p:cTn fill="hold" nodeType="afterEffect" presetClass="entr" presetID="10" presetSubtype="0">
                                  <p:stCondLst>
                                    <p:cond delay="2300"/>
                                  </p:stCondLst>
                                  <p:childTnLst>
                                    <p:set>
                                      <p:cBhvr>
                                        <p:cTn dur="1" fill="hold">
                                          <p:stCondLst>
                                            <p:cond delay="0"/>
                                          </p:stCondLst>
                                        </p:cTn>
                                        <p:tgtEl>
                                          <p:spTgt spid="203"/>
                                        </p:tgtEl>
                                        <p:attrNameLst>
                                          <p:attrName>style.visibility</p:attrName>
                                        </p:attrNameLst>
                                      </p:cBhvr>
                                      <p:to>
                                        <p:strVal val="visible"/>
                                      </p:to>
                                    </p:set>
                                    <p:animEffect filter="fade" transition="in">
                                      <p:cBhvr>
                                        <p:cTn dur="500"/>
                                        <p:tgtEl>
                                          <p:spTgt spid="203"/>
                                        </p:tgtEl>
                                      </p:cBhvr>
                                    </p:animEffect>
                                  </p:childTnLst>
                                </p:cTn>
                              </p:par>
                            </p:childTnLst>
                          </p:cTn>
                        </p:par>
                        <p:par>
                          <p:cTn fill="hold">
                            <p:stCondLst>
                              <p:cond delay="2500"/>
                            </p:stCondLst>
                            <p:childTnLst>
                              <p:par>
                                <p:cTn fill="hold" nodeType="afterEffect" presetClass="entr" presetID="10" presetSubtype="0">
                                  <p:stCondLst>
                                    <p:cond delay="2200"/>
                                  </p:stCondLst>
                                  <p:childTnLst>
                                    <p:set>
                                      <p:cBhvr>
                                        <p:cTn dur="1" fill="hold">
                                          <p:stCondLst>
                                            <p:cond delay="0"/>
                                          </p:stCondLst>
                                        </p:cTn>
                                        <p:tgtEl>
                                          <p:spTgt spid="205"/>
                                        </p:tgtEl>
                                        <p:attrNameLst>
                                          <p:attrName>style.visibility</p:attrName>
                                        </p:attrNameLst>
                                      </p:cBhvr>
                                      <p:to>
                                        <p:strVal val="visible"/>
                                      </p:to>
                                    </p:set>
                                    <p:animEffect filter="fade" transition="in">
                                      <p:cBhvr>
                                        <p:cTn dur="500"/>
                                        <p:tgtEl>
                                          <p:spTgt spid="2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4" name="Shape 214"/>
        <p:cNvGrpSpPr/>
        <p:nvPr/>
      </p:nvGrpSpPr>
      <p:grpSpPr>
        <a:xfrm>
          <a:off x="0" y="0"/>
          <a:ext cx="0" cy="0"/>
          <a:chOff x="0" y="0"/>
          <a:chExt cx="0" cy="0"/>
        </a:xfrm>
      </p:grpSpPr>
      <p:sp>
        <p:nvSpPr>
          <p:cNvPr id="215" name="Google Shape;215;p9"/>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16" name="Google Shape;216;p9"/>
          <p:cNvSpPr/>
          <p:nvPr/>
        </p:nvSpPr>
        <p:spPr>
          <a:xfrm flipH="1">
            <a:off x="0" y="-1"/>
            <a:ext cx="9143997" cy="1590742"/>
          </a:xfrm>
          <a:prstGeom prst="rect">
            <a:avLst/>
          </a:prstGeom>
          <a:gradFill>
            <a:gsLst>
              <a:gs pos="0">
                <a:srgbClr val="000000"/>
              </a:gs>
              <a:gs pos="100000">
                <a:srgbClr val="366092"/>
              </a:gs>
            </a:gsLst>
            <a:lin ang="8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17" name="Google Shape;217;p9"/>
          <p:cNvSpPr/>
          <p:nvPr/>
        </p:nvSpPr>
        <p:spPr>
          <a:xfrm flipH="1" rot="10800000">
            <a:off x="-2" y="0"/>
            <a:ext cx="6086479" cy="1590742"/>
          </a:xfrm>
          <a:prstGeom prst="rect">
            <a:avLst/>
          </a:prstGeom>
          <a:gradFill>
            <a:gsLst>
              <a:gs pos="0">
                <a:srgbClr val="4F81BD">
                  <a:alpha val="0"/>
                </a:srgbClr>
              </a:gs>
              <a:gs pos="20000">
                <a:srgbClr val="4F81BD">
                  <a:alpha val="0"/>
                </a:srgbClr>
              </a:gs>
              <a:gs pos="100000">
                <a:srgbClr val="244061">
                  <a:alpha val="54901"/>
                </a:srgbClr>
              </a:gs>
            </a:gsLst>
            <a:lin ang="13800001"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18" name="Google Shape;218;p9"/>
          <p:cNvSpPr/>
          <p:nvPr/>
        </p:nvSpPr>
        <p:spPr>
          <a:xfrm flipH="1">
            <a:off x="6086474" y="-1"/>
            <a:ext cx="3057523" cy="1590742"/>
          </a:xfrm>
          <a:prstGeom prst="rect">
            <a:avLst/>
          </a:prstGeom>
          <a:gradFill>
            <a:gsLst>
              <a:gs pos="0">
                <a:srgbClr val="4F81BD">
                  <a:alpha val="65882"/>
                </a:srgbClr>
              </a:gs>
              <a:gs pos="100000">
                <a:srgbClr val="000000">
                  <a:alpha val="29803"/>
                </a:srgbClr>
              </a:gs>
            </a:gsLst>
            <a:lin ang="13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19" name="Google Shape;219;p9"/>
          <p:cNvSpPr/>
          <p:nvPr/>
        </p:nvSpPr>
        <p:spPr>
          <a:xfrm>
            <a:off x="344512" y="-1"/>
            <a:ext cx="8799485" cy="1597433"/>
          </a:xfrm>
          <a:prstGeom prst="rect">
            <a:avLst/>
          </a:prstGeom>
          <a:gradFill>
            <a:gsLst>
              <a:gs pos="0">
                <a:srgbClr val="000000">
                  <a:alpha val="0"/>
                </a:srgbClr>
              </a:gs>
              <a:gs pos="50000">
                <a:srgbClr val="000000">
                  <a:alpha val="0"/>
                </a:srgbClr>
              </a:gs>
              <a:gs pos="99000">
                <a:srgbClr val="244061">
                  <a:alpha val="51764"/>
                </a:srgbClr>
              </a:gs>
              <a:gs pos="100000">
                <a:srgbClr val="244061">
                  <a:alpha val="51764"/>
                </a:srgbClr>
              </a:gs>
            </a:gsLst>
            <a:lin ang="16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20" name="Google Shape;220;p9"/>
          <p:cNvSpPr txBox="1"/>
          <p:nvPr>
            <p:ph type="title"/>
          </p:nvPr>
        </p:nvSpPr>
        <p:spPr>
          <a:xfrm>
            <a:off x="1028699" y="294539"/>
            <a:ext cx="7421963" cy="68619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FFFFFF"/>
              </a:buClr>
              <a:buSzPts val="3200"/>
              <a:buFont typeface="Poppins"/>
              <a:buNone/>
            </a:pPr>
            <a:r>
              <a:rPr lang="en-US" sz="3200">
                <a:solidFill>
                  <a:srgbClr val="FFFFFF"/>
                </a:solidFill>
              </a:rPr>
              <a:t>2. Package Contents. </a:t>
            </a:r>
            <a:endParaRPr sz="3200">
              <a:solidFill>
                <a:srgbClr val="FFFFFF"/>
              </a:solidFill>
            </a:endParaRPr>
          </a:p>
        </p:txBody>
      </p:sp>
      <p:sp>
        <p:nvSpPr>
          <p:cNvPr id="221" name="Google Shape;221;p9"/>
          <p:cNvSpPr txBox="1"/>
          <p:nvPr>
            <p:ph idx="12" type="sldNum"/>
          </p:nvPr>
        </p:nvSpPr>
        <p:spPr>
          <a:xfrm>
            <a:off x="8778240" y="6455431"/>
            <a:ext cx="334434"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7F7F7F"/>
              </a:buClr>
              <a:buSzPts val="1000"/>
              <a:buFont typeface="Calibri"/>
              <a:buNone/>
            </a:pPr>
            <a:fld id="{00000000-1234-1234-1234-123412341234}" type="slidenum">
              <a:rPr b="0" i="0" lang="en-US" sz="1000" u="none" cap="none" strike="noStrike">
                <a:solidFill>
                  <a:srgbClr val="7F7F7F"/>
                </a:solidFill>
                <a:latin typeface="Calibri"/>
                <a:ea typeface="Calibri"/>
                <a:cs typeface="Calibri"/>
                <a:sym typeface="Calibri"/>
              </a:rPr>
              <a:t>‹#›</a:t>
            </a:fld>
            <a:endParaRPr b="0" i="0" sz="1000" u="none" cap="none" strike="noStrike">
              <a:solidFill>
                <a:srgbClr val="7F7F7F"/>
              </a:solidFill>
              <a:latin typeface="Calibri"/>
              <a:ea typeface="Calibri"/>
              <a:cs typeface="Calibri"/>
              <a:sym typeface="Calibri"/>
            </a:endParaRPr>
          </a:p>
        </p:txBody>
      </p:sp>
      <p:pic>
        <p:nvPicPr>
          <p:cNvPr descr="En blanco y negro&#10;&#10;Descripción generada automáticamente con confianza baja" id="222" name="Google Shape;222;p9"/>
          <p:cNvPicPr preferRelativeResize="0"/>
          <p:nvPr/>
        </p:nvPicPr>
        <p:blipFill rotWithShape="1">
          <a:blip r:embed="rId3">
            <a:alphaModFix/>
          </a:blip>
          <a:srcRect b="0" l="0" r="0" t="9074"/>
          <a:stretch/>
        </p:blipFill>
        <p:spPr>
          <a:xfrm>
            <a:off x="5744381" y="2561971"/>
            <a:ext cx="2467114" cy="3317375"/>
          </a:xfrm>
          <a:prstGeom prst="rect">
            <a:avLst/>
          </a:prstGeom>
          <a:noFill/>
          <a:ln>
            <a:noFill/>
          </a:ln>
        </p:spPr>
      </p:pic>
      <p:sp>
        <p:nvSpPr>
          <p:cNvPr id="223" name="Google Shape;223;p9"/>
          <p:cNvSpPr txBox="1"/>
          <p:nvPr/>
        </p:nvSpPr>
        <p:spPr>
          <a:xfrm>
            <a:off x="1495909" y="958081"/>
            <a:ext cx="4248472" cy="56207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400"/>
              <a:buFont typeface="Arial"/>
              <a:buNone/>
            </a:pPr>
            <a:r>
              <a:rPr b="0" i="0" lang="en-US" sz="2400" u="none" cap="none" strike="noStrike">
                <a:solidFill>
                  <a:schemeClr val="lt1"/>
                </a:solidFill>
                <a:latin typeface="Roboto"/>
                <a:ea typeface="Roboto"/>
                <a:cs typeface="Roboto"/>
                <a:sym typeface="Roboto"/>
              </a:rPr>
              <a:t>B. Charging Dock </a:t>
            </a:r>
            <a:endParaRPr/>
          </a:p>
        </p:txBody>
      </p:sp>
      <p:pic>
        <p:nvPicPr>
          <p:cNvPr descr="En blanco y negro&#10;&#10;Descripción generada automáticamente con confianza baja" id="224" name="Google Shape;224;p9"/>
          <p:cNvPicPr preferRelativeResize="0"/>
          <p:nvPr/>
        </p:nvPicPr>
        <p:blipFill rotWithShape="1">
          <a:blip r:embed="rId4">
            <a:alphaModFix/>
          </a:blip>
          <a:srcRect b="0" l="0" r="0" t="0"/>
          <a:stretch/>
        </p:blipFill>
        <p:spPr>
          <a:xfrm>
            <a:off x="280148" y="3356992"/>
            <a:ext cx="4427984" cy="2652395"/>
          </a:xfrm>
          <a:prstGeom prst="rect">
            <a:avLst/>
          </a:prstGeom>
          <a:noFill/>
          <a:ln>
            <a:noFill/>
          </a:ln>
        </p:spPr>
      </p:pic>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400"/>
                                  </p:stCondLst>
                                  <p:childTnLst>
                                    <p:set>
                                      <p:cBhvr>
                                        <p:cTn dur="1" fill="hold">
                                          <p:stCondLst>
                                            <p:cond delay="0"/>
                                          </p:stCondLst>
                                        </p:cTn>
                                        <p:tgtEl>
                                          <p:spTgt spid="222"/>
                                        </p:tgtEl>
                                        <p:attrNameLst>
                                          <p:attrName>style.visibility</p:attrName>
                                        </p:attrNameLst>
                                      </p:cBhvr>
                                      <p:to>
                                        <p:strVal val="visible"/>
                                      </p:to>
                                    </p:set>
                                    <p:animEffect filter="fade" transition="in">
                                      <p:cBhvr>
                                        <p:cTn dur="600"/>
                                        <p:tgtEl>
                                          <p:spTgt spid="222"/>
                                        </p:tgtEl>
                                      </p:cBhvr>
                                    </p:animEffect>
                                  </p:childTnLst>
                                </p:cTn>
                              </p:par>
                              <p:par>
                                <p:cTn fill="hold" nodeType="withEffect" presetClass="entr" presetID="10" presetSubtype="0">
                                  <p:stCondLst>
                                    <p:cond delay="1400"/>
                                  </p:stCondLst>
                                  <p:childTnLst>
                                    <p:set>
                                      <p:cBhvr>
                                        <p:cTn dur="1" fill="hold">
                                          <p:stCondLst>
                                            <p:cond delay="0"/>
                                          </p:stCondLst>
                                        </p:cTn>
                                        <p:tgtEl>
                                          <p:spTgt spid="223"/>
                                        </p:tgtEl>
                                        <p:attrNameLst>
                                          <p:attrName>style.visibility</p:attrName>
                                        </p:attrNameLst>
                                      </p:cBhvr>
                                      <p:to>
                                        <p:strVal val="visible"/>
                                      </p:to>
                                    </p:set>
                                    <p:animEffect filter="fade" transition="in">
                                      <p:cBhvr>
                                        <p:cTn dur="600"/>
                                        <p:tgtEl>
                                          <p:spTgt spid="2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2014-03-18T17:49:45Z</dcterms:created>
  <dc:creator>Luis</dc:creator>
</cp:coreProperties>
</file>